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ink/ink58.xml" ContentType="application/inkml+xml"/>
  <Override PartName="/ppt/ink/ink87.xml" ContentType="application/inkml+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ink/ink47.xml" ContentType="application/inkml+xml"/>
  <Override PartName="/ppt/ink/ink65.xml" ContentType="application/inkml+xml"/>
  <Override PartName="/ppt/ink/ink76.xml" ContentType="application/inkml+xml"/>
  <Override PartName="/ppt/ink/ink94.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Override PartName="/ppt/ink/ink36.xml" ContentType="application/inkml+xml"/>
  <Override PartName="/ppt/ink/ink54.xml" ContentType="application/inkml+xml"/>
  <Override PartName="/ppt/ink/ink72.xml" ContentType="application/inkml+xml"/>
  <Override PartName="/ppt/ink/ink83.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ink/ink14.xml" ContentType="application/inkml+xml"/>
  <Override PartName="/ppt/ink/ink43.xml" ContentType="application/inkml+xml"/>
  <Override PartName="/ppt/ink/ink61.xml" ContentType="application/inkml+xml"/>
  <Override PartName="/ppt/ink/ink90.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ink/ink2.xml" ContentType="application/inkml+xml"/>
  <Override PartName="/ppt/ink/ink21.xml" ContentType="application/inkml+xml"/>
  <Override PartName="/ppt/ink/ink32.xml" ContentType="application/inkml+xml"/>
  <Override PartName="/ppt/ink/ink50.xml" ContentType="application/inkml+xml"/>
  <Override PartName="/ppt/notesSlides/notesSlide12.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ink/ink88.xml" ContentType="application/inkml+xml"/>
  <Override PartName="/ppt/ink/ink99.xml" ContentType="application/inkml+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ink/ink48.xml" ContentType="application/inkml+xml"/>
  <Override PartName="/ppt/ink/ink59.xml" ContentType="application/inkml+xml"/>
  <Override PartName="/ppt/ink/ink77.xml" ContentType="application/inkml+xml"/>
  <Override PartName="/ppt/ink/ink95.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ink/ink19.xml" ContentType="application/inkml+xml"/>
  <Override PartName="/ppt/ink/ink37.xml" ContentType="application/inkml+xml"/>
  <Override PartName="/ppt/ink/ink66.xml" ContentType="application/inkml+xml"/>
  <Override PartName="/ppt/ink/ink84.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ink/ink7.xml" ContentType="application/inkml+xml"/>
  <Override PartName="/ppt/ink/ink26.xml" ContentType="application/inkml+xml"/>
  <Override PartName="/ppt/ink/ink44.xml" ContentType="application/inkml+xml"/>
  <Override PartName="/ppt/ink/ink55.xml" ContentType="application/inkml+xml"/>
  <Override PartName="/ppt/ink/ink73.xml" ContentType="application/inkml+xml"/>
  <Override PartName="/ppt/ink/ink91.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ink/ink62.xml" ContentType="application/inkml+xml"/>
  <Override PartName="/ppt/ink/ink80.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ink/ink22.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ink/ink11.xml" ContentType="application/inkml+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ink/ink69.xml" ContentType="application/inkml+xml"/>
  <Override PartName="/ppt/ink/ink89.xml" ContentType="application/inkml+xml"/>
  <Override PartName="/ppt/ink/ink98.xml" ContentType="application/inkml+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ink/ink67.xml" ContentType="application/inkml+xml"/>
  <Override PartName="/ppt/ink/ink78.xml" ContentType="application/inkml+xml"/>
  <Override PartName="/ppt/ink/ink96.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ink/ink56.xml" ContentType="application/inkml+xml"/>
  <Override PartName="/ppt/ink/ink74.xml" ContentType="application/inkml+xml"/>
  <Override PartName="/ppt/ink/ink85.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ink/ink16.xml" ContentType="application/inkml+xml"/>
  <Override PartName="/ppt/ink/ink45.xml" ContentType="application/inkml+xml"/>
  <Override PartName="/ppt/ink/ink63.xml" ContentType="application/inkml+xml"/>
  <Override PartName="/ppt/ink/ink92.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ink/ink52.xml" ContentType="application/inkml+xml"/>
  <Override PartName="/ppt/ink/ink70.xml" ContentType="application/inkml+xml"/>
  <Override PartName="/ppt/ink/ink81.xml" ContentType="application/inkml+xml"/>
  <Override PartName="/ppt/ink/ink100.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41.xml" ContentType="application/inkml+xml"/>
  <Override PartName="/ppt/notesSlides/notesSlide9.xml" ContentType="application/vnd.openxmlformats-officedocument.presentationml.notesSlide+xml"/>
  <Override PartName="/ppt/ink/ink30.xml" ContentType="application/inkml+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ink/ink79.xml" ContentType="application/inkml+xml"/>
  <Override PartName="/ppt/ink/ink97.xml" ContentType="application/inkml+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ink/ink39.xml" ContentType="application/inkml+xml"/>
  <Override PartName="/ppt/ink/ink68.xml" ContentType="application/inkml+xml"/>
  <Override PartName="/ppt/ink/ink86.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28.xml" ContentType="application/inkml+xml"/>
  <Override PartName="/ppt/ink/ink46.xml" ContentType="application/inkml+xml"/>
  <Override PartName="/ppt/ink/ink57.xml" ContentType="application/inkml+xml"/>
  <Override PartName="/ppt/ink/ink75.xml" ContentType="application/inkml+xml"/>
  <Override PartName="/ppt/ink/ink93.xml" ContentType="application/inkml+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ink/ink17.xml" ContentType="application/inkml+xml"/>
  <Override PartName="/ppt/ink/ink35.xml" ContentType="application/inkml+xml"/>
  <Override PartName="/ppt/ink/ink64.xml" ContentType="application/inkml+xml"/>
  <Override PartName="/ppt/ink/ink82.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ink/ink5.xml" ContentType="application/inkml+xml"/>
  <Override PartName="/ppt/ink/ink24.xml" ContentType="application/inkml+xml"/>
  <Override PartName="/ppt/ink/ink42.xml" ContentType="application/inkml+xml"/>
  <Override PartName="/ppt/ink/ink53.xml" ContentType="application/inkml+xml"/>
  <Override PartName="/ppt/ink/ink71.xml" ContentType="application/inkml+xml"/>
  <Override PartName="/ppt/slides/slide20.xml" ContentType="application/vnd.openxmlformats-officedocument.presentationml.slide+xml"/>
  <Override PartName="/ppt/ink/ink1.xml" ContentType="application/inkml+xml"/>
  <Override PartName="/ppt/ink/ink13.xml" ContentType="application/inkml+xml"/>
  <Override PartName="/ppt/ink/ink31.xml" ContentType="application/inkml+xml"/>
  <Override PartName="/ppt/ink/ink60.xml" ContentType="application/inkml+xml"/>
  <Override PartName="/ppt/notesSlides/notesSlide11.xml" ContentType="application/vnd.openxmlformats-officedocument.presentationml.notesSlide+xml"/>
  <Override PartName="/ppt/ink/ink20.xml" ContentType="application/inkml+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263" r:id="rId3"/>
    <p:sldId id="264" r:id="rId4"/>
    <p:sldId id="265" r:id="rId5"/>
    <p:sldId id="267" r:id="rId6"/>
    <p:sldId id="266" r:id="rId7"/>
    <p:sldId id="268" r:id="rId8"/>
    <p:sldId id="269" r:id="rId9"/>
    <p:sldId id="270" r:id="rId10"/>
    <p:sldId id="271" r:id="rId11"/>
    <p:sldId id="261" r:id="rId12"/>
    <p:sldId id="282" r:id="rId13"/>
    <p:sldId id="262" r:id="rId14"/>
    <p:sldId id="272" r:id="rId15"/>
    <p:sldId id="273" r:id="rId16"/>
    <p:sldId id="274" r:id="rId17"/>
    <p:sldId id="275" r:id="rId18"/>
    <p:sldId id="276" r:id="rId19"/>
    <p:sldId id="277" r:id="rId20"/>
    <p:sldId id="307" r:id="rId21"/>
    <p:sldId id="278" r:id="rId22"/>
    <p:sldId id="279" r:id="rId23"/>
    <p:sldId id="280" r:id="rId24"/>
    <p:sldId id="281" r:id="rId25"/>
    <p:sldId id="283" r:id="rId26"/>
    <p:sldId id="287" r:id="rId27"/>
    <p:sldId id="286" r:id="rId28"/>
    <p:sldId id="285" r:id="rId29"/>
    <p:sldId id="284"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4" r:id="rId44"/>
    <p:sldId id="301" r:id="rId45"/>
    <p:sldId id="302" r:id="rId46"/>
    <p:sldId id="303" r:id="rId47"/>
    <p:sldId id="305" r:id="rId48"/>
    <p:sldId id="306" r:id="rId49"/>
    <p:sldId id="2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00" autoAdjust="0"/>
    <p:restoredTop sz="82663" autoAdjust="0"/>
  </p:normalViewPr>
  <p:slideViewPr>
    <p:cSldViewPr snapToGrid="0">
      <p:cViewPr varScale="1">
        <p:scale>
          <a:sx n="67" d="100"/>
          <a:sy n="67" d="100"/>
        </p:scale>
        <p:origin x="-110" y="-379"/>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5:53.2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8.3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24.692"/>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2.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3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3.95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4.608"/>
    </inkml:context>
    <inkml:brush xml:id="br0">
      <inkml:brushProperty name="width" value="0.05" units="cm"/>
      <inkml:brushProperty name="height" value="0.05" units="cm"/>
      <inkml:brushProperty name="color" value="#E71224"/>
    </inkml:brush>
  </inkml:definitions>
  <inkml:trace contextRef="#ctx0" brushRef="#br0">1 24 24575,'0'-10'0,"0"-3"-8191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16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5.71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6.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7.9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6.3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58.8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6.186"/>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7.4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28.252"/>
    </inkml:context>
    <inkml:brush xml:id="br0">
      <inkml:brushProperty name="width" value="0.05" units="cm"/>
      <inkml:brushProperty name="height" value="0.05" units="cm"/>
      <inkml:brushProperty name="color" value="#E71224"/>
    </inkml:brush>
  </inkml:definitions>
  <inkml:trace contextRef="#ctx0" brushRef="#br0">1 23 24575,'0'-9'0,"0"-4"-8191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1.49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3.229"/>
    </inkml:context>
    <inkml:brush xml:id="br0">
      <inkml:brushProperty name="width" value="0.05" units="cm"/>
      <inkml:brushProperty name="height" value="0.05" units="cm"/>
      <inkml:brushProperty name="color" value="#E71224"/>
    </inkml:brush>
  </inkml:definitions>
  <inkml:trace contextRef="#ctx0" brushRef="#br0">1 1 24575,'5'0'0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4.66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091"/>
    </inkml:context>
    <inkml:brush xml:id="br0">
      <inkml:brushProperty name="width" value="0.05" units="cm"/>
      <inkml:brushProperty name="height" value="0.05" units="cm"/>
      <inkml:brushProperty name="color" value="#E71224"/>
    </inkml:brush>
  </inkml:definitions>
  <inkml:trace contextRef="#ctx0" brushRef="#br0">0 6 24575,'0'-5'0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6.9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7.7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8.32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8.553"/>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39.07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15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40.50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003"/>
    </inkml:context>
    <inkml:brush xml:id="br0">
      <inkml:brushProperty name="width" value="0.05" units="cm"/>
      <inkml:brushProperty name="height" value="0.05" units="cm"/>
      <inkml:brushProperty name="color" value="#E71224"/>
    </inkml:brush>
  </inkml:definitions>
  <inkml:trace contextRef="#ctx0" brushRef="#br0">6 0 24575,'-5'5'0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3.645"/>
    </inkml:context>
    <inkml:brush xml:id="br0">
      <inkml:brushProperty name="width" value="0.05" units="cm"/>
      <inkml:brushProperty name="height" value="0.05" units="cm"/>
      <inkml:brushProperty name="color" value="#E71224"/>
    </inkml:brush>
  </inkml:definitions>
  <inkml:trace contextRef="#ctx0" brushRef="#br0">6 0 24575,'-5'0'0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4.296"/>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55.43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0.7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01.427"/>
    </inkml:context>
    <inkml:brush xml:id="br0">
      <inkml:brushProperty name="width" value="0.05" units="cm"/>
      <inkml:brushProperty name="height" value="0.05" units="cm"/>
      <inkml:brushProperty name="color" value="#E71224"/>
    </inkml:brush>
  </inkml:definitions>
  <inkml:trace contextRef="#ctx0" brushRef="#br0">0 5 24575,'0'-5'0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38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8.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0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29.6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0.2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1.455"/>
    </inkml:context>
    <inkml:brush xml:id="br0">
      <inkml:brushProperty name="width" value="0.05" units="cm"/>
      <inkml:brushProperty name="height" value="0.05" units="cm"/>
      <inkml:brushProperty name="color" value="#E71224"/>
    </inkml:brush>
  </inkml:definitions>
  <inkml:trace contextRef="#ctx0" brushRef="#br0">0 24 24575,'0'-10'0,"0"-3"-8191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6.59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7.62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6:38.13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0.9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1.865"/>
    </inkml:context>
    <inkml:brush xml:id="br0">
      <inkml:brushProperty name="width" value="0.05" units="cm"/>
      <inkml:brushProperty name="height" value="0.05" units="cm"/>
      <inkml:brushProperty name="color" value="#E71224"/>
    </inkml:brush>
  </inkml:definitions>
  <inkml:trace contextRef="#ctx0" brushRef="#br0">6 5 24575,'-5'-5'0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19.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2.5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38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7:13.74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6.573"/>
    </inkml:context>
    <inkml:brush xml:id="br0">
      <inkml:brushProperty name="width" value="0.05" units="cm"/>
      <inkml:brushProperty name="height" value="0.05" units="cm"/>
      <inkml:brushProperty name="color" value="#E71224"/>
    </inkml:brush>
  </inkml:definitions>
  <inkml:trace contextRef="#ctx0" brushRef="#br0">0 2163 24575,'7'-1'0,"0"-1"0,0 0 0,-1 0 0,0-1 0,1 1 0,-1-2 0,0 1 0,0-1 0,-1 1 0,1-2 0,5-4 0,5-3 0,80-54 0,2 4 0,162-76 0,1309-495 0,-1192 505 0,-283 99 0,260-78 0,-269 78 0,1 4 0,119-19 0,-125 32 0,495-87 0,224-52 0,-535 108 0,-2-12 0,366-128 0,-457 122 0,138-42 0,-195 73 0,104-22 0,-120 34 0,-10 1 0,111-7 0,33 23-1365,-202 1-5461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4:59.430"/>
    </inkml:context>
    <inkml:brush xml:id="br0">
      <inkml:brushProperty name="width" value="0.05" units="cm"/>
      <inkml:brushProperty name="height" value="0.05" units="cm"/>
      <inkml:brushProperty name="color" value="#E71224"/>
    </inkml:brush>
  </inkml:definitions>
  <inkml:trace contextRef="#ctx0" brushRef="#br0">214 0 24575,'0'1'0,"-1"-1"0,0 0 0,0 0 0,0 0 0,1 1 0,-1-1 0,0 0 0,0 1 0,1-1 0,-1 1 0,0-1 0,1 1 0,-1-1 0,0 1 0,1-1 0,-1 1 0,1 0 0,-1-1 0,1 1 0,-1 0 0,1-1 0,0 1 0,-1 0 0,1 0 0,0 0 0,-1-1 0,1 2 0,-5 26 0,4-23 0,-7 121 0,8-92 0,-2 0 0,-1 0 0,-1-1 0,-10 34 0,3-31 0,-40 162 0,44-166 0,-14 39 0,13-48 0,1 1 0,1 0 0,-6 42 0,10-46 0,-1-1 0,-2 1 0,-6 18 0,-3 15 0,14-51 0,-1 1 0,1-1 0,-1 1 0,1-1 0,0 1 0,0 0 0,0-1 0,0 1 0,0 0 0,1-1 0,-1 1 0,1-1 0,0 1 0,0-1 0,0 1 0,0-1 0,0 0 0,3 5 0,-1-4 0,-1-1 0,1 1 0,0-1 0,0 0 0,-1 0 0,2 0 0,-1 0 0,0 0 0,0-1 0,1 1 0,-1-1 0,5 1 0,10 2 0,0-1 0,0-1 0,0-1 0,27-1 0,-33-1 0,33-1 0,79-16 0,-32 4 0,-66 10 0,1-1 0,-1-2 0,-1 0 0,1-2 0,42-20 0,-26 6 0,-2-1 0,53-41 0,-69 48-1365,-3 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1.611"/>
    </inkml:context>
    <inkml:brush xml:id="br0">
      <inkml:brushProperty name="width" value="0.05" units="cm"/>
      <inkml:brushProperty name="height" value="0.05" units="cm"/>
      <inkml:brushProperty name="color" value="#E71224"/>
    </inkml:brush>
  </inkml:definitions>
  <inkml:trace contextRef="#ctx0" brushRef="#br0">176 0 24575,'-4'0'0,"-8"0"0,-6 0 0,-4 0 0,-5 0 0,-2 5 0,4 7 0,6 5 0,6 7 0,6-3-8191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4.236"/>
    </inkml:context>
    <inkml:brush xml:id="br0">
      <inkml:brushProperty name="width" value="0.05" units="cm"/>
      <inkml:brushProperty name="height" value="0.05" units="cm"/>
      <inkml:brushProperty name="color" value="#E71224"/>
    </inkml:brush>
  </inkml:definitions>
  <inkml:trace contextRef="#ctx0" brushRef="#br0">1 1465 24575,'-1'-24'0,"2"0"0,1 0 0,7-34 0,-6 46 0,0 1 0,2-1 0,-1 1 0,1 0 0,1 1 0,0-1 0,0 1 0,1 0 0,9-9 0,15-16 0,2 2 0,1 2 0,2 1 0,58-38 0,170-83 0,-170 100 0,97-69 0,-48 27 0,-11 15 0,3 5 0,197-76 0,-323 145 0,321-111 0,-231 85 0,137-22 0,108-14 0,-276 59 0,0 3 0,83 7 0,-46-1 0,1226 0 0,-753-3 0,-513 2-455,0-3 0,120-19 0,-138 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136"/>
    </inkml:context>
    <inkml:brush xml:id="br0">
      <inkml:brushProperty name="width" value="0.05" units="cm"/>
      <inkml:brushProperty name="height" value="0.05" units="cm"/>
      <inkml:brushProperty name="color" value="#E71224"/>
    </inkml:brush>
  </inkml:definitions>
  <inkml:trace contextRef="#ctx0" brushRef="#br0">1 1 24575,'0'570'0,"-1"-562"0,1 0 0,1-1 0,-1 1 0,1-1 0,1 1 0,2 7 0,-3-12 0,0-1 0,0 1 0,0-1 0,1 0 0,-1 0 0,1 1 0,0-1 0,0 0 0,0-1 0,-1 1 0,2 0 0,-1 0 0,0-1 0,0 1 0,0-1 0,1 0 0,-1 0 0,1 0 0,-1 0 0,6 1 0,22 4 0,0-2 0,0-2 0,0 0 0,1-2 0,31-4 0,-7 1 0,14 1 0,19 0 0,144-22 0,-110 7-455,0 5 0,189 6 0,-278 6-6371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07.7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55:11.0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2.566"/>
    </inkml:context>
    <inkml:brush xml:id="br0">
      <inkml:brushProperty name="width" value="0.05" units="cm"/>
      <inkml:brushProperty name="height" value="0.05" units="cm"/>
      <inkml:brushProperty name="color" value="#E71224"/>
    </inkml:brush>
  </inkml:definitions>
  <inkml:trace contextRef="#ctx0" brushRef="#br0">0 2912 24575,'45'-51'0,"45"-67"0,-10 11 0,105-132 0,49-59 0,27 19 0,201-100 0,24 37 0,-445 314 0,76-53 0,261-162 0,705-264 0,-599 303 0,-470 198 0,0 0 0,0 1 0,0 0 0,1 1 0,0 1 0,0 0 0,0 1 0,0 1 0,0 0 0,22 2 0,340 47 0,-113-12 0,246 44 0,120 13 0,-450-73-1365,-142-16-5461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5.284"/>
    </inkml:context>
    <inkml:brush xml:id="br0">
      <inkml:brushProperty name="width" value="0.05" units="cm"/>
      <inkml:brushProperty name="height" value="0.05" units="cm"/>
      <inkml:brushProperty name="color" value="#E71224"/>
    </inkml:brush>
  </inkml:definitions>
  <inkml:trace contextRef="#ctx0" brushRef="#br0">29 0 24575,'-3'4'0,"1"-1"0,-1 1 0,1-1 0,0 1 0,0 0 0,0 0 0,0 0 0,1 0 0,0 0 0,0 0 0,-1 8 0,-3 51 0,5-45 0,0 70 0,4-1 0,4 0 0,35 153 0,-30-167 0,6 130 0,-17 75 0,-3-249 0,1-20 0,0 0 0,0 1 0,0 0 0,1-1 0,3 16 0,-4-23 0,1 0 0,-1 0 0,1 0 0,0 0 0,0 0 0,0 0 0,0 0 0,0 0 0,0-1 0,1 1 0,-1 0 0,0-1 0,1 1 0,-1-1 0,1 1 0,0-1 0,-1 0 0,1 0 0,0 0 0,0 0 0,0 0 0,0 0 0,0 0 0,0-1 0,0 1 0,0 0 0,2-1 0,9 1 0,0-1 0,-1 0 0,1-1 0,0 0 0,-1-1 0,14-4 0,76-25 0,-84 24 0,23-7 0,0 2 0,1 1 0,0 3 0,1 1 0,-1 2 0,47 0 0,287 9-1365,-328-3-5461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4:56.01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1.42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5611 24575,'0'0'0,"5"0"0,14 0 0,17-12 0,35-24 0,22-25 0,41-16 0,40-35 0,7-6 0,8-15-873,1 4 1122,-1-4-373,-3-5 124,-7-3 0,-16 9 0,17-9 0,-5 5 0,-3 8 0,0-1 0,1 15 0,7 2 0,-16 8 0,1-6 0,-18 15 0,-10-3 0,-9 11 0,-12 6 0,-21 9 0,-14-1 0,-12 4 0,-7 2 873,-10 10-1123,4 1 375,-6 7-125,-11 7 0,-4 4 0,-5 5 0,4-4 0,-1-5 0,0-5 0,0-5 0,5-4 0,-1 4 0,6-8 0,-1 5 0,-8 5 0,-9 7 0,-3 4 0,-1 11 0,-4 2 0,1 2 0,1 0 0,-2-1 0,-4-1 0,2-8 0,-3-1 0,3 5 0,3-16 0,9-6 0,11-6 0,-5-9 0,7-8 0,11-6 0,-1-4 0,9 2 0,-3 5 0,-4 5 0,-6 5 0,-6 10 0,-5 3 0,-9 1 0,-2 6 0,-1 5 0,-5-1 0,1 3 0,1 10 0,3-4 0,-3 2 0,7 0 0,1 2 0,3 0 0,6-5 0,13-1 0,-6 1 0,10-5 0,3 2 0,8 1 0,-4 8 0,6 2 0,0 8 0,-2-6 0,-12-1 0,-9 5 0,-6 4 0,-12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0:54.570"/>
    </inkml:context>
    <inkml:brush xml:id="br0">
      <inkml:brushProperty name="width" value="0.1" units="cm"/>
      <inkml:brushProperty name="height" value="0.1" units="cm"/>
      <inkml:brushProperty name="color" value="#AE198D"/>
      <inkml:brushProperty name="inkEffects" value="galaxy"/>
      <inkml:brushProperty name="anchorX" value="-7356.01025"/>
      <inkml:brushProperty name="anchorY" value="4594.29639"/>
      <inkml:brushProperty name="scaleFactor" value="0.5"/>
    </inkml:brush>
  </inkml:definitions>
  <inkml:trace contextRef="#ctx0" brushRef="#br0">0 1 24575,'0'0'0,"5"0"0,8 0 0,6 0 0,4 0 0,4 0 0,-4 6 0,1 6 0,2 6 0,0 5 0,7 10 0,-4 3 0,-1 0 0,-5 0 0,-1 5 0,-5 4 0,-5 12 0,-5 3 0,3-9 0,-2 1 0,-1 6 0,-3 1 0,-1-5 0,-1-4 0,-2-7 0,0-5 0,0-4 0,0 3 0,-1-1 0,1-1 0,0 5 0,-6 4 0,-1 0 0,-5-8 0,-6-10 0,8-14 0,11-12 0,-1 0 0,0 0 0,0-1 0,0 1 0,0 0 0,0 0 0,0 0 0,0 0 0,0 0 0,0 0 0,0 0 0,0 0 0,0 0 0,0 0 0,0 0 0,0 0 0,0-1 0,0 1 0,0 0 0,0 0 0,0 0 0,0 0 0,0 0 0,0 0 0,0 0 0,0 0 0,0 0 0,0 0 0,0 0 0,0 0 0,0 0 0,0 0 0,-1 0 0,1 0 0,0 0 0,0 0 0,0 0 0,0-1 0,0 1 0,0 0 0,0 0 0,0 0 0,0 0 0,0 0 0,0 0 0,0 0 0,-1 0 0,1 0 0,0 0 0,0 0 0,0 0 0,0 1 0,0-1 0,14-8 0,15-14 0,25 0 0,9-3 0,18 3 0,14 5 0,17 6 0,26 4 0,17 4 0,20 2 0,15 1 0,-2 1 0,-11 0 0,-26 0 0,-22 0 0,-17-1 0,-20 0 0,-13 1 0,-5-1 0,12 0 0,-3 0 0,-9 0 0,1-1 0,-11 1 0,-9 0 0,-10 0 0,-6 0 0,0 0 0,-14 0 0,-14 0 0,-15 0 0,-17 0 0,-14 0 0,-12 0 0,-1 0 0,1 0 0,3 0 0,5 0 0,3 0 0,-3 0 0,-10 0 0,0 0 0,-9 0 0,-9 0 0,-8 0 0,-13 0 0,-4 0 0,8 0 0,7 0 0,6 0 0,12 0 0,3 0 0,9 0 0,-7 0 0,-6-6 0,-9 0 0,-8-1 0,-18-4 0,-11 1 0,-8-10 0,13 2 0,15-5 0,24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4.466"/>
    </inkml:context>
    <inkml:brush xml:id="br0">
      <inkml:brushProperty name="width" value="0.05" units="cm"/>
      <inkml:brushProperty name="height" value="0.05" units="cm"/>
    </inkml:brush>
  </inkml:definitions>
  <inkml:trace contextRef="#ctx0" brushRef="#br0">1 1 24575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7.624"/>
    </inkml:context>
    <inkml:brush xml:id="br0">
      <inkml:brushProperty name="width" value="0.05" units="cm"/>
      <inkml:brushProperty name="height" value="0.05" units="cm"/>
    </inkml:brush>
  </inkml:definitions>
  <inkml:trace contextRef="#ctx0" brushRef="#br0">1300 0 24575,'0'0'0,"-129"5"0,113-2 0,1-1 0,-1 2 0,0 0 0,1 1 0,-29 14 0,-253 145 0,41-20 0,13-9 0,126-68 0,105-61 0,0 1 0,1 1 0,0 0 0,0 0 0,0 1 0,-17 20 0,23-22 0,0 0 0,1 0 0,0 0 0,0 0 0,1 1 0,0-1 0,1 1 0,-1 0 0,1 0 0,1 0 0,0 0 0,0 0 0,0 9 0,11 238 0,-5-179 0,-3-59 0,1 0 0,0 0 0,1 0 0,1-1 0,0 1 0,2-1 0,-1-1 0,2 1 0,0-1 0,1 0 0,15 18 0,-10-15 0,1-1 0,0-1 0,2 0 0,0-1 0,1-1 0,0-1 0,1 0 0,25 12 0,-21-14 0,1-2 0,0 0 0,1-2 0,0-1 0,29 4 0,5-3 0,65-1 0,-68-5 0,-15 1 0,0-2 0,-1-1 0,50-9 0,-53-1-1365,-7-2-5461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09.588"/>
    </inkml:context>
    <inkml:brush xml:id="br0">
      <inkml:brushProperty name="width" value="0.05" units="cm"/>
      <inkml:brushProperty name="height" value="0.05" units="cm"/>
    </inkml:brush>
  </inkml:definitions>
  <inkml:trace contextRef="#ctx0" brushRef="#br0">0 817 24575,'1'-2'0,"-1"1"0,1 0 0,0-1 0,0 1 0,-1 0 0,1 0 0,0 0 0,0 0 0,0 0 0,1 0 0,-1 0 0,0 0 0,0 0 0,0 0 0,1 1 0,-1-1 0,3 0 0,7-6 0,549-343 0,-379 243 0,-181 107 0,133-87 0,-121 78 0,0-1 0,0-1 0,-1 0 0,0 0 0,-1-1 0,0-1 0,-1 0 0,9-15 0,-16 24 0,-1 0 0,1-1 0,-1 1 0,1 0 0,-1-1 0,0 1 0,-1 0 0,1-1 0,-1 1 0,0-1 0,0 1 0,-1-9 0,0 10 0,1 1 0,-1-1 0,0 1 0,0-1 0,0 1 0,-1 0 0,1-1 0,0 1 0,-1 0 0,1 0 0,-1 0 0,0 0 0,0 0 0,0 0 0,0 1 0,0-1 0,0 1 0,0-1 0,0 1 0,-1 0 0,1 0 0,0 0 0,-1 0 0,-3-1 0,-32-5 0,0 2 0,-1 2 0,0 1 0,-67 6 0,39-2 0,29-2 0,27-1 0,-1 0 0,0 2 0,1-1 0,-1 1 0,0 1 0,-21 5 0,31-6 0,1-1 0,0 1 0,-1 0 0,1-1 0,0 1 0,0 0 0,-1-1 0,1 1 0,0 0 0,0 0 0,0 0 0,0 0 0,0 0 0,0 1 0,0-1 0,1 0 0,-1 0 0,0 0 0,1 1 0,-1-1 0,1 0 0,-1 1 0,1-1 0,-1 3 0,1-1 0,0 0 0,1 0 0,-1-1 0,1 1 0,-1 0 0,1 0 0,0 0 0,0-1 0,0 1 0,0-1 0,3 5 0,4 4 0,0 0 0,0-1 0,0 0 0,17 13 0,17 13 0,1-1 0,56 32 0,-76-53 0,0-1 0,1-2 0,0 0 0,1-2 0,0-1 0,48 10 0,14-10 0,1-3 0,143-11 0,-56 0 0,-121 4 0,-29 0 0,-1 1 0,1 2 0,-1 0 0,41 8 0,-61-8 0,0 0 0,0 0 0,0 1 0,0 0 0,0 0 0,0 0 0,-1 0 0,1 0 0,-1 1 0,0-1 0,0 1 0,1 0 0,-2 0 0,1 0 0,0 0 0,-1 1 0,4 6 0,-3-4 0,0 0 0,-1 0 0,0 1 0,-1-1 0,1 1 0,-1 0 0,-1 0 0,1-1 0,-1 1 0,-1 7 0,-1 10 0,-2 0 0,-1-1 0,-1 0 0,-1 0 0,-11 25 0,-6 4-98,15-34 171,1 0 0,-12 37 0,19-49-179,-1 0 0,1 0 0,1 1-1,-1-1 1,1 0 0,0 0 0,1 0 0,-1 1 0,1-1 0,0 0-1,1 0 1,0 0 0,3 9 0,12 16-6720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1.026"/>
    </inkml:context>
    <inkml:brush xml:id="br0">
      <inkml:brushProperty name="width" value="0.05" units="cm"/>
      <inkml:brushProperty name="height" value="0.05" units="cm"/>
    </inkml:brush>
  </inkml:definitions>
  <inkml:trace contextRef="#ctx0" brushRef="#br0">1031 154 24575,'23'2'0,"0"0"0,-1 2 0,1 0 0,38 14 0,-37-10 0,1-1 0,0-1 0,38 3 0,64 6 0,9 0 0,79-14 0,-212-1 0,37-3 0,-40 3 0,1 0 0,0 0 0,0 0 0,-1 0 0,1 0 0,0 0 0,0-1 0,-1 1 0,1 0 0,0 0 0,-1 0 0,1-1 0,0 1 0,0-1 0,-1 1 0,1 0 0,-1-1 0,1 1 0,0-1 0,-1 1 0,1-1 0,-1 1 0,1-1 0,-1 0 0,0 1 0,1-1 0,-1 0 0,0 1 0,1-1 0,-1 0 0,0 1 0,0-1 0,1 0 0,-1 0 0,0 1 0,0-1 0,0 0 0,0 0 0,0 1 0,0-1 0,0 0 0,0 0 0,-1 1 0,1-1 0,0-1 0,-4-3 0,1-1 0,-1 1 0,0 0 0,0 0 0,-1 1 0,0-1 0,1 1 0,-1 0 0,-1 0 0,1 1 0,0-1 0,-11-3 0,-13-6 0,-41-13 0,42 17 0,-40-16 0,0 4 0,-1 2 0,-1 4 0,-142-13 0,89 27 0,1 6 0,0 5 0,1 6 0,1 4 0,-131 41 0,168-40 0,44-13 0,1 2 0,-56 23 0,91-31 0,-1-1 0,0 1 0,0 0 0,1 0 0,0 1 0,-1-1 0,1 1 0,0-1 0,0 1 0,0 0 0,0 0 0,1 1 0,-1-1 0,1 0 0,0 1 0,0-1 0,0 1 0,1 0 0,-1 0 0,1 0 0,0 0 0,0 0 0,0 0 0,0 0 0,1 0 0,0 0 0,-1 0 0,2 0 0,-1 5 0,3 9 0,1-1 0,1 1 0,0-1 0,1 0 0,11 21 0,-12-27 0,187 348 0,-168-318 0,-10-20 0,0 0 0,1-2 0,2 1 0,0-2 0,0 0 0,2-1 0,0-1 0,34 21 0,14 3 0,100 44 0,-97-51 0,22 12 0,242 109 0,-269-128 0,1-3 0,1-3 0,83 13 0,-94-27 0,-1-3 0,1-2 0,87-10 0,-103 5 0,1-2 0,-1-1 0,-1-2 0,46-17 0,-78 23 0,0 0 0,1-1 0,-1 1 0,-1-1 0,1-1 0,10-8 0,-15 12 0,-1-1 0,1 1 0,-1-1 0,0 1 0,0-1 0,0 1 0,0-1 0,0 0 0,0 1 0,0-1 0,0 0 0,0 0 0,-1 0 0,1 1 0,-1-1 0,0 0 0,1 0 0,-1 0 0,0 0 0,0 0 0,0 0 0,0 0 0,-1 0 0,1 0 0,-1 0 0,1 0 0,-1 1 0,1-1 0,-1 0 0,0 0 0,0 0 0,0 1 0,-2-3 0,-9-11-205,0 0 1,-2 2-1,-26-23 0,31 29-341,-46-39-6280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327"/>
    </inkml:context>
    <inkml:brush xml:id="br0">
      <inkml:brushProperty name="width" value="0.05" units="cm"/>
      <inkml:brushProperty name="height" value="0.05" units="cm"/>
    </inkml:brush>
  </inkml:definitions>
  <inkml:trace contextRef="#ctx0" brushRef="#br0">631 2812 24575,'-15'-7'0,"0"2"0,0 0 0,0 1 0,-1 0 0,0 1 0,1 1 0,-1 1 0,-21 0 0,7 1 0,-1 3 0,0 0 0,-37 10 0,54-10 0,1 0 0,0 2 0,0-1 0,0 2 0,-15 8 0,22-10 0,0 0 0,1 0 0,0 0 0,-1 1 0,1 0 0,1 0 0,-1 0 0,1 1 0,0 0 0,0-1 0,1 1 0,-5 10 0,-30 86 0,4 1 0,-22 116 0,48-185 0,2 0 0,1 1 0,2-1 0,1 1 0,4 39 0,-2-71 0,1 0 0,-1 1 0,1-1 0,0 0 0,1 0 0,-1 0 0,0 0 0,1 0 0,0 0 0,-1 0 0,1 0 0,1 0 0,-1-1 0,0 1 0,0-1 0,1 0 0,0 1 0,-1-1 0,1 0 0,0-1 0,0 1 0,0 0 0,0-1 0,0 0 0,0 0 0,1 0 0,5 2 0,7 0 0,0-1 0,-1-1 0,1 0 0,27-2 0,-27 0 0,0-1 0,0 0 0,0-2 0,-1 0 0,0-1 0,0 0 0,0-1 0,0-1 0,-1 0 0,0-1 0,-1 0 0,0-1 0,0-1 0,-1 0 0,0-1 0,0 0 0,-1-1 0,-1 0 0,0 0 0,-1-1 0,11-20 0,14-44 0,-3-1 0,35-144 0,-43 142 0,5-23 0,50-151 0,-75 243 0,1 1 0,1 0 0,0 0 0,0 0 0,1 1 0,11-15 0,-17 23 0,1 1 0,-1-1 0,0 1 0,1 0 0,-1-1 0,1 1 0,-1-1 0,1 1 0,-1 0 0,0-1 0,1 1 0,-1 0 0,1-1 0,-1 1 0,1 0 0,0 0 0,-1 0 0,1 0 0,-1-1 0,1 1 0,-1 0 0,1 0 0,-1 0 0,1 0 0,0 0 0,-1 0 0,1 0 0,-1 0 0,1 1 0,-1-1 0,1 0 0,-1 0 0,1 0 0,-1 1 0,1-1 0,-1 0 0,1 0 0,-1 1 0,1-1 0,-1 0 0,1 1 0,-1-1 0,0 1 0,1-1 0,-1 1 0,1-1 0,-1 1 0,0-1 0,0 1 0,1-1 0,-1 1 0,0-1 0,0 1 0,0-1 0,0 1 0,0-1 0,1 1 0,-1 0 0,7 40 0,-7-40 0,1 17 0,2 20 0,1 0 0,2 0 0,1 0 0,20 58 0,105 207 0,-127-293 0,0-1 0,1 0 0,0 0 0,0-1 0,1 0 0,0 0 0,0 0 0,1-1 0,0 0 0,1-1 0,11 8 0,-13-11 0,0 0 0,0 0 0,0-1 0,0 1 0,0-2 0,0 1 0,0-1 0,1 0 0,-1 0 0,1-1 0,-1 0 0,0-1 0,1 0 0,-1 0 0,0 0 0,1-1 0,8-3 0,-1 0 0,-1-1 0,1-1 0,-2 0 0,1-1 0,23-18 0,60-63 0,-7-5-23,112-154-1,57-130-1043,-135 171 945,-9-4 0,-9-6-1,-10-3 1,119-410 0,-180 492 150,-5-1 0,-6-2 0,-7 0 0,0-185 0,-19 280 772,1 39-381,0 29-136,-4 850-218,6-498-662,0 1286 473,4-1499 124,-2-133 0,1-1 0,1 1 0,14 42 0,-18-67 8,0 0-1,0 0 0,0 0 0,1 0 0,-1-1 1,1 1-1,0-1 0,-1 1 0,1-1 1,0 0-1,0 1 0,0-1 0,1 0 0,-1 0 1,4 2-1,-4-3 8,0 0 0,0-1 0,1 1 0,-1-1 0,0 1-1,0-1 1,1 1 0,-1-1 0,0 0 0,1 0 0,-1 0 0,0-1 0,0 1 0,1 0 0,-1-1 0,3-1 0,4-2 26,0 0 0,0-1 0,-1 0 0,0-1 0,0 0 0,0 0 0,-1 0 0,12-15 0,18-22-41,-2-1 0,37-62 0,49-106 0,-111 194 0,337-655 0,-249 435-1365,-68 153-5461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6.28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3.670"/>
    </inkml:context>
    <inkml:brush xml:id="br0">
      <inkml:brushProperty name="width" value="0.05" units="cm"/>
      <inkml:brushProperty name="height" value="0.05" units="cm"/>
    </inkml:brush>
  </inkml:definitions>
  <inkml:trace contextRef="#ctx0" brushRef="#br0">0 1 24575,'36'37'0,"-18"-17"0,39 31 0,-48-44 0,0-1 0,1 0 0,0 0 0,1-1 0,-1 0 0,1-1 0,17 5 0,25 1 0,1-2 0,55 1 0,24 3 0,-56-1 0,36 6 0,118 1 0,-220-18-1365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4.504"/>
    </inkml:context>
    <inkml:brush xml:id="br0">
      <inkml:brushProperty name="width" value="0.05" units="cm"/>
      <inkml:brushProperty name="height" value="0.05" units="cm"/>
    </inkml:brush>
  </inkml:definitions>
  <inkml:trace contextRef="#ctx0" brushRef="#br0">0 0 24575,'10'0'0,"9"5"0,5 7 0,15 1 0,26 4 0,37 3 0,42-1 0,53-4 0,58-4 0,42-5-1435,42-3 1435,19-1-1970,-6-2 1970,-27-16 0,-48-5 0,-57 1-521,-59 4 521,-59 4-4265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6.182"/>
    </inkml:context>
    <inkml:brush xml:id="br0">
      <inkml:brushProperty name="width" value="0.05" units="cm"/>
      <inkml:brushProperty name="height" value="0.05" units="cm"/>
    </inkml:brush>
  </inkml:definitions>
  <inkml:trace contextRef="#ctx0" brushRef="#br0">0 0 24575,'4'0'0,"1"0"0,-1 0 0,0 1 0,0-1 0,0 1 0,1 0 0,-1 0 0,0 0 0,0 1 0,6 2 0,-4 1 0,0-1 0,-1 1 0,0 0 0,0 0 0,7 8 0,1 4 0,0 1 0,-1 0 0,-1 1 0,-1 0 0,0 0 0,9 29 0,29 130 0,-34-119 0,28 77 0,87 209 0,-125-330 0,2 0 0,0 0 0,1 0 0,0-1 0,14 20 0,-18-30 0,0-1 0,1 1 0,-1-1 0,1 1 0,-1-1 0,1 0 0,0 0 0,0-1 0,1 1 0,-1-1 0,0 0 0,1 0 0,-1 0 0,1 0 0,0-1 0,0 0 0,-1 0 0,1-1 0,0 1 0,0-1 0,0 0 0,6 0 0,2-3 0,0 1 0,-1-1 0,1-1 0,-1-1 0,0 1 0,0-2 0,-1 0 0,1 0 0,-1-1 0,-1 0 0,19-16 0,8-11 0,53-63 0,-86 93 0,137-175 0,-91 111 0,-37 50 0,-1-1 0,-1 0 0,-1-1 0,-1 0 0,7-22 0,-4 4 0,14-74 0,-22 85 0,-4 18 0,1 1 0,1-1 0,-1 1 0,1-1 0,1 1 0,-1 0 0,1 0 0,8-14 0,-10 21 0,-1 0 0,0 1 0,1-1 0,-1 1 0,1-1 0,-1 0 0,0 1 0,1-1 0,0 1 0,-1-1 0,1 1 0,-1-1 0,1 1 0,0 0 0,-1-1 0,1 1 0,0 0 0,-1-1 0,1 1 0,0 0 0,-1 0 0,1 0 0,0 0 0,0 0 0,-1 0 0,1 0 0,0 0 0,0 0 0,-1 0 0,1 0 0,0 0 0,-1 0 0,1 0 0,0 1 0,0-1 0,-1 0 0,1 1 0,0-1 0,-1 0 0,1 1 0,-1-1 0,1 1 0,-1-1 0,1 1 0,0-1 0,-1 1 0,0-1 0,1 1 0,-1 0 0,1-1 0,-1 1 0,0 0 0,1-1 0,-1 1 0,0 1 0,4 5 0,0 0 0,-1 1 0,-1-1 0,3 9 0,14 75 0,12 136 0,-21-140 0,5 99 0,-10-117 0,-2-43 0,2 0 0,1 0 0,13 38 0,4 13 0,-22-72-116,3 11 358,-7-13-564,-5-8-847,-11-16-5657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18.170"/>
    </inkml:context>
    <inkml:brush xml:id="br0">
      <inkml:brushProperty name="width" value="0.05" units="cm"/>
      <inkml:brushProperty name="height" value="0.05" units="cm"/>
    </inkml:brush>
  </inkml:definitions>
  <inkml:trace contextRef="#ctx0" brushRef="#br0">819 2 24575,'-155'-2'0,"-185"6"0,311-1 0,-1 2 0,-55 15 0,69-15 0,0 0 0,0 2 0,1 0 0,0 0 0,0 1 0,-24 19 0,35-23 0,0 0 0,0 1 0,0-1 0,0 1 0,1 0 0,0 0 0,0 0 0,0 0 0,0 0 0,1 1 0,0-1 0,0 1 0,1 0 0,-1 0 0,0 9 0,1 6 0,0 0 0,5 43 0,-1-26 0,-3-30 0,1 1 0,0 0 0,0-1 0,1 1 0,0-1 0,0 0 0,1 1 0,0-1 0,5 9 0,-5-13 0,0 1 0,1-1 0,-1 0 0,1-1 0,0 1 0,0-1 0,0 1 0,0-1 0,1 0 0,-1-1 0,1 1 0,0-1 0,0 0 0,0 0 0,0 0 0,7 1 0,24 3 0,0-2 0,0-1 0,1-2 0,68-6 0,-29 1 0,-2 1 0,-10 0 0,0 2 0,97 11 0,-136-5 0,-1 0 0,41 15 0,-55-16 0,0 0 0,0 1 0,0 0 0,-1 0 0,0 1 0,0 1 0,0-1 0,12 14 0,-17-15 0,0 1 0,0 0 0,-1 0 0,0 0 0,0 0 0,-1 0 0,0 1 0,0-1 0,0 1 0,-1-1 0,0 1 0,0 0 0,-1 7 0,0 15 0,-5 50 0,3-63 0,1-5 0,0-1 0,0 1 0,-1-1 0,-1 1 0,0-1 0,0 0 0,-1 1 0,0-2 0,-1 1 0,0 0 0,0-1 0,-1 0 0,-1-1 0,1 1 0,-1-1 0,-1 0 0,-9 8 0,-8 4 0,0-2 0,-1 0 0,-1-2 0,-1-1 0,0-1 0,-1-1 0,0-2 0,-1 0 0,0-3 0,-1 0 0,0-2 0,0-1 0,-32 0 0,49-5 0,-10 1 0,1-2 0,-43-5 0,59 4 0,-1 0 0,1 0 0,0 0 0,0-1 0,1 0 0,-1 0 0,0-1 0,1 0 0,0 0 0,0-1 0,0 1 0,1-1 0,-6-6 0,0-3-113,1 0 1,1 0-1,0-1 0,-13-32 0,16 32-688,-10-18-6025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1.306"/>
    </inkml:context>
    <inkml:brush xml:id="br0">
      <inkml:brushProperty name="width" value="0.05" units="cm"/>
      <inkml:brushProperty name="height" value="0.05" units="cm"/>
    </inkml:brush>
  </inkml:definitions>
  <inkml:trace contextRef="#ctx0" brushRef="#br0">0 571 24575,'1'-1'0,"-1"0"0,1-1 0,-1 1 0,1 0 0,-1 0 0,1 0 0,0 0 0,0 0 0,-1 0 0,1 0 0,0 0 0,0 0 0,0 0 0,0 1 0,0-1 0,0 0 0,0 1 0,0-1 0,0 1 0,1-1 0,-1 1 0,0-1 0,0 1 0,0 0 0,1-1 0,1 1 0,41-6 0,-38 5 0,321-4 0,-187 7 0,-132-3 0,0 0 0,1 0 0,-1 0 0,0-1 0,0-1 0,0 0 0,0 0 0,0 0 0,-1-1 0,0 0 0,1 0 0,-1-1 0,-1 0 0,1 0 0,-1-1 0,7-7 0,-10 10 0,1-1 0,-1 1 0,0-1 0,0 0 0,-1 0 0,1 0 0,-1-1 0,0 1 0,0-1 0,0 1 0,-1-1 0,1 0 0,-1 1 0,0-1 0,-1 0 0,1 0 0,-1 0 0,0 1 0,0-1 0,-1 0 0,1 0 0,-1 0 0,0 0 0,0 1 0,-1-1 0,1 0 0,-1 1 0,-4-9 0,2 8 0,-1 0 0,1 1 0,-1-1 0,1 1 0,-1-1 0,0 2 0,-1-1 0,1 0 0,-1 1 0,-11-5 0,-62-20 0,69 24 0,-1 1 0,1 1 0,-1-1 0,0 2 0,0 0 0,-13 0 0,21 1 0,0 0 0,0 1 0,-1-1 0,1 1 0,0 0 0,0 0 0,0 0 0,0 0 0,0 0 0,1 1 0,-1-1 0,0 1 0,1 0 0,-1 0 0,1 0 0,-1 0 0,1 0 0,0 1 0,0-1 0,0 1 0,0-1 0,0 1 0,1 0 0,-1-1 0,0 5 0,-4 11 0,1-1 0,2 1 0,0 1 0,0-1 0,2 0 0,1 29 0,-5 41 0,-7 53 0,8 204 0,6-181 0,-2-156 0,0 0 0,0 0 0,1 1 0,0-1 0,1 0 0,2 9 0,-3-14 0,0 0 0,1-1 0,-1 0 0,0 1 0,1-1 0,0 0 0,-1 0 0,1 0 0,0 0 0,0 0 0,0 0 0,0 0 0,0-1 0,1 1 0,-1-1 0,0 0 0,1 0 0,-1 1 0,1-1 0,-1-1 0,1 1 0,0 0 0,3 0 0,1 0 0,0-1 0,1 0 0,-1 0 0,0-1 0,0 1 0,1-2 0,-1 1 0,0-1 0,0 0 0,0 0 0,0-1 0,-1 0 0,1 0 0,-1-1 0,12-8 0,7-6 0,-2-2 0,33-33 0,-34 30 0,30-29 0,147-130 0,-117 117 0,225-168 0,-278 213 0,21-15 0,0-2 0,81-79 0,-117 101 0,-1 0 0,-1-1 0,-1 0 0,0-1 0,10-23 0,-15 28 0,-2 0 0,1 0 0,-2-1 0,0 1 0,0-1 0,-1 0 0,-1 0 0,0 0 0,-1-14 0,0 22 0,-1 1 0,0-1 0,1 1 0,-2-1 0,1 1 0,-1 0 0,1-1 0,-1 1 0,0 0 0,-1 0 0,1 0 0,-1 1 0,1-1 0,-1 0 0,0 1 0,-1 0 0,1 0 0,0 0 0,-1 0 0,0 0 0,0 1 0,0-1 0,0 1 0,0 0 0,0 0 0,0 1 0,-8-2 0,-11-3 0,0 1 0,-1 1 0,1 1 0,-28 0 0,23 1 0,-44-10 0,59 8 0,-1 1 0,1 0 0,-1 2 0,1-1 0,-1 2 0,-18 0 0,18 3 0,0 0 0,0 1 0,0 1 0,1 0 0,0 1 0,0 0 0,0 1 0,1 0 0,0 1 0,1 0 0,-1 1 0,2 0 0,-18 20 0,18-18 0,0 1 0,1 0 0,1 1 0,0 0 0,0 0 0,1 0 0,1 1 0,1 0 0,0 1 0,0-1 0,2 1 0,-4 29 0,6-40 0,1 0 0,0 0 0,0 0 0,0 0 0,0 0 0,1 0 0,-1 0 0,1 0 0,0-1 0,1 1 0,-1 0 0,1 0 0,-1-1 0,1 1 0,0-1 0,0 0 0,1 1 0,-1-1 0,1 0 0,-1 0 0,1 0 0,0-1 0,0 1 0,0-1 0,0 0 0,1 0 0,6 4 0,6 0 0,0-1 0,0 0 0,1-1 0,-1-1 0,24 2 0,-1 0 0,603 101 0,-578-98 0,-45-7 0,1 2 0,0 0 0,-1 1 0,24 8 0,-40-11 0,-1 0 0,0 0 0,0 0 0,1 1 0,-1-1 0,0 1 0,0-1 0,0 1 0,-1 0 0,1-1 0,0 1 0,-1 0 0,1 0 0,-1 0 0,1 1 0,-1-1 0,0 0 0,0 0 0,0 1 0,0-1 0,0 1 0,-1-1 0,1 1 0,-1-1 0,0 1 0,1-1 0,-1 1 0,0-1 0,-1 1 0,1-1 0,0 1 0,-1-1 0,-1 5 0,-1 6 0,-2-1 0,1-1 0,-2 1 0,1-1 0,-14 20 0,-162 221 0,2-4 0,157-216 0,-39 66 0,56-89 0,1 1 0,0-1 0,0 1 0,1 0 0,0 0 0,1 0 0,0 0 0,-1 17 0,3-24 0,0 0 0,1-1 0,-1 1 0,1-1 0,-1 1 0,1-1 0,0 0 0,0 1 0,0-1 0,0 0 0,0 1 0,1-1 0,-1 0 0,1 0 0,0 0 0,-1 0 0,1 0 0,0-1 0,0 1 0,0 0 0,0-1 0,0 0 0,0 1 0,4 0 0,6 4 0,0-1 0,0-1 0,22 5 0,-6-2 0,278 79 0,-48-15 0,-235-64 0,181 51 0,-148-44 0,76 9 0,-129-23-21,-6-1-128,-16-5-1046,-46-10-5631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22.087"/>
    </inkml:context>
    <inkml:brush xml:id="br0">
      <inkml:brushProperty name="width" value="0.05" units="cm"/>
      <inkml:brushProperty name="height" value="0.05" units="cm"/>
    </inkml:brush>
  </inkml:definitions>
  <inkml:trace contextRef="#ctx0" brushRef="#br0">0 0 24575,'5'6'0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1:34.528"/>
    </inkml:context>
    <inkml:brush xml:id="br0">
      <inkml:brushProperty name="width" value="0.05" units="cm"/>
      <inkml:brushProperty name="height" value="0.05" units="cm"/>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5.865"/>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6.637"/>
    </inkml:context>
    <inkml:brush xml:id="br0">
      <inkml:brushProperty name="width" value="0.05" units="cm"/>
      <inkml:brushProperty name="height" value="0.05" units="cm"/>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7.357"/>
    </inkml:context>
    <inkml:brush xml:id="br0">
      <inkml:brushProperty name="width" value="0.05" units="cm"/>
      <inkml:brushProperty name="height" value="0.05" units="cm"/>
    </inkml:brush>
  </inkml:definitions>
  <inkml:trace contextRef="#ctx0" brushRef="#br0">0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15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8.100"/>
    </inkml:context>
    <inkml:brush xml:id="br0">
      <inkml:brushProperty name="width" value="0.05" units="cm"/>
      <inkml:brushProperty name="height" value="0.05" units="cm"/>
    </inkml:brush>
  </inkml:definitions>
  <inkml:trace contextRef="#ctx0" brushRef="#br0">2054 1203 24575,'-5'0'0,"-12"0"0,-8-5 0,-5-1 0,-2-6 0,-6-15 0,-12-4 0,-13-6 0,-10-12 0,-39-24 0,-41-24 0,-40-26 0,-28-8-1068,-28-16 1068,-6-5 0,30 19 0,42 27 0,54 32-7123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7:39.524"/>
    </inkml:context>
    <inkml:brush xml:id="br0">
      <inkml:brushProperty name="width" value="0.05" units="cm"/>
      <inkml:brushProperty name="height" value="0.05" units="cm"/>
    </inkml:brush>
  </inkml:definitions>
  <inkml:trace contextRef="#ctx0" brushRef="#br0">1 1 24575,'10'0'0,"3"0"-8191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260"/>
    </inkml:context>
    <inkml:brush xml:id="br0">
      <inkml:brushProperty name="width" value="0.05" units="cm"/>
      <inkml:brushProperty name="height" value="0.05" units="cm"/>
      <inkml:brushProperty name="color" value="#E71224"/>
    </inkml:brush>
  </inkml:definitions>
  <inkml:trace contextRef="#ctx0" brushRef="#br0">3144 486 24575,'0'1'0,"0"0"0,-1 0 0,1-1 0,0 1 0,-1 0 0,1 0 0,0 0 0,-1-1 0,1 1 0,-1 0 0,1 0 0,-1-1 0,0 1 0,1 0 0,-1-1 0,0 1 0,1-1 0,-1 1 0,0-1 0,0 1 0,1-1 0,-1 1 0,0-1 0,0 0 0,0 0 0,0 1 0,-1-1 0,-29 5 0,26-4 0,-25 3 0,1-2 0,-1-1 0,1-1 0,-1-2 0,1-1 0,-1-1 0,1-2 0,0 0 0,-53-21 0,-143-66 0,-408-146 0,337 139 0,273 92 0,0 1 0,-1 1 0,0 1 0,0 1 0,-31-1 0,-124 6 0,94 1 0,-585 1 0,655-2 0,0-1 0,0 2 0,1 0 0,-1 1 0,1 0 0,0 1 0,0 1 0,0 0 0,0 1 0,-15 9 0,7-1 0,1 1 0,1 0 0,0 2 0,-35 37 0,37-32 0,1 0 0,0 2 0,2-1 0,1 2 0,0 0 0,2 1 0,1 0 0,-14 53 0,17-47 0,1 0 0,2 0 0,1 0 0,2 1 0,1-1 0,1 1 0,8 51 0,-3-61 0,1 0 0,0 0 0,2-1 0,18 38 0,53 77 0,-69-121 0,1-1 0,1-1 0,0 0 0,1-1 0,1 0 0,0 0 0,0-2 0,1 0 0,1-1 0,-1 0 0,2-1 0,-1-1 0,1 0 0,1-2 0,-1 0 0,27 6 0,17 3 0,-4-2 0,0 2 0,68 30 0,-103-37 0,1 0 0,37 7 0,-41-11 0,0 1 0,-1 0 0,1 1 0,27 14 0,-24-9 0,0 0 0,1-2 0,1-1 0,-1-1 0,29 5 0,126 11 0,243-16 0,-234-10 0,264 3 0,-412 2 0,56 10 0,-69-8 0,0 0 0,0-2 0,0 0 0,0-2 0,0-1 0,27-4 0,1-9 0,100-40 0,-27 9 0,8-6 0,-33 11 0,-82 33 0,119-48 0,-126 49 0,-1-1 0,0 0 0,0 0 0,0-1 0,-1-1 0,0 0 0,-1 0 0,11-14 0,-18 20 0,-1 0 0,1-1 0,-1 1 0,0-1 0,-1 1 0,1-1 0,0 0 0,-1 1 0,0-1 0,0 0 0,0 0 0,-1 0 0,1 0 0,-1 0 0,0 0 0,0 0 0,0 0 0,0-1 0,-1 1 0,0 0 0,0 1 0,0-1 0,0 0 0,-1 0 0,-3-7 0,-4-4 0,-1 1 0,0 0 0,-1 0 0,-23-22 0,-6-7 0,-27-43 0,-63-106 0,118 173 0,2-1 0,0 0 0,-11-31 0,-2-4-1365,9 30-5461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19.605"/>
    </inkml:context>
    <inkml:brush xml:id="br0">
      <inkml:brushProperty name="width" value="0.05" units="cm"/>
      <inkml:brushProperty name="height" value="0.05" units="cm"/>
      <inkml:brushProperty name="color" value="#E71224"/>
    </inkml:brush>
  </inkml:definitions>
  <inkml:trace contextRef="#ctx0" brushRef="#br0">0 6 24575,'0'0'-8191</inkml:trace>
  <inkml:trace contextRef="#ctx0" brushRef="#br0" timeOffset="1">0 6 24575,'0'-5'0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08:20.18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7.444"/>
    </inkml:context>
    <inkml:brush xml:id="br0">
      <inkml:brushProperty name="width" value="0.05" units="cm"/>
      <inkml:brushProperty name="height" value="0.05" units="cm"/>
      <inkml:brushProperty name="color" value="#E71224"/>
    </inkml:brush>
  </inkml:definitions>
  <inkml:trace contextRef="#ctx0" brushRef="#br0">1 5055 24575,'0'2'0,"0"-1"0,1 0 0,-1 0 0,1 0 0,-1 0 0,1 0 0,-1 1 0,1-1 0,0 0 0,0-1 0,-1 1 0,1 0 0,0 0 0,0 0 0,0 0 0,0-1 0,0 1 0,0 0 0,0-1 0,0 1 0,1-1 0,-1 1 0,0-1 0,0 1 0,0-1 0,0 0 0,1 0 0,-1 0 0,0 0 0,0 0 0,1 0 0,0 0 0,45-2 0,10-13 0,0-3 0,-2-2 0,86-43 0,-56 23 0,607-275 0,54-15 0,-678 296 0,118-80 0,49-61 0,4-4 0,-161 124 0,112-103 0,-160 131 0,1 1 0,1 2 0,1 1 0,1 1 0,0 3 0,42-18 0,-27 13 0,68-46 0,-28 15 0,-53 33 0,34-29 0,-9 6 0,347-225 0,-394 260 0,0 0 0,0-1 0,-1 0 0,12-14 0,-20 19 0,0 0 0,-1 0 0,0-1 0,0 1 0,-1-1 0,1 0 0,-2 1 0,1-1 0,-1-1 0,0 1 0,0 0 0,0-10 0,2-164 0,-6 127 0,3 1 0,10-74 0,1 71 0,2 1 0,31-80 0,57-104 0,-46 115 0,-23 48 0,3 2 0,81-124 0,-108 184 0,1 0 0,-2 0 0,0-1 0,0 0 0,-2 0 0,1-1 0,-2 1 0,0-1 0,-2-1 0,5-28 0,6-66 0,5 1 0,5 1 0,5 2 0,65-164 0,-63 201 0,68-115 0,-88 169-120,1 0 0,1 2 0,0-1 0,1 2 0,1 0 1,0 0-1,20-11 0,-27 18-286,17-13-6420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39.988"/>
    </inkml:context>
    <inkml:brush xml:id="br0">
      <inkml:brushProperty name="width" value="0.05" units="cm"/>
      <inkml:brushProperty name="height" value="0.05" units="cm"/>
      <inkml:brushProperty name="color" value="#E71224"/>
    </inkml:brush>
  </inkml:definitions>
  <inkml:trace contextRef="#ctx0" brushRef="#br0">41 1 24575,'0'270'0,"-1"-256"0,-1-1 0,0 1 0,-1-1 0,0 0 0,-6 17 0,4-18 0,1 1 0,1 0 0,0 0 0,-2 26 0,5-37 0,0 0 0,0 0 0,0 1 0,1-1 0,-1 0 0,0 0 0,1 0 0,0 0 0,0 1 0,-1-1 0,1 0 0,0 0 0,1 0 0,-1-1 0,0 1 0,0 0 0,1 0 0,-1-1 0,1 1 0,0 0 0,-1-1 0,1 0 0,0 1 0,0-1 0,0 0 0,0 0 0,0 0 0,0 0 0,0-1 0,0 1 0,3 0 0,7 2 0,0-1 0,0-1 0,0 0 0,20-1 0,-17-1 0,167-3 0,100 1 0,-260 5 0,0 2 0,0 1 0,0 0 0,-1 2 0,23 9 0,40 12 0,-50-20-455,1-2 0,59 4 0,-59-9-6371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2:37:40.78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5.889"/>
    </inkml:context>
    <inkml:brush xml:id="br0">
      <inkml:brushProperty name="width" value="0.05" units="cm"/>
      <inkml:brushProperty name="height" value="0.05" units="cm"/>
      <inkml:brushProperty name="color" value="#E71224"/>
    </inkml:brush>
  </inkml:definitions>
  <inkml:trace contextRef="#ctx0" brushRef="#br0">0 1665 24575,'30'0'0,"-14"1"0,1 0 0,-1-2 0,1 0 0,-1-1 0,0 0 0,0-1 0,27-9 0,-7-7 0,-1-1 0,0-2 0,-1-1 0,59-54 0,-45 36 0,55-35 0,-34 34 0,3 3 0,1 3 0,88-29 0,-60 31 0,202-39 0,-234 57 0,86-30 0,44-11 0,73 17 0,-213 32 0,105-29 0,54-34 0,-182 59 0,411-163 0,-402 156 0,-10 3 0,0-1 0,-1-2 0,-1-2 0,45-35 0,-47 33 0,2 1 0,1 1 0,0 2 0,2 1 0,0 2 0,44-13 0,-41 17 0,46-15 0,1 3 0,97-12 0,143-11 0,118-12 0,-128 52 0,-231 10 0,1-4 0,157-23 0,-87-4 22,111-23-1409,-233 43-5439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08.149"/>
    </inkml:context>
    <inkml:brush xml:id="br0">
      <inkml:brushProperty name="width" value="0.05" units="cm"/>
      <inkml:brushProperty name="height" value="0.05" units="cm"/>
      <inkml:brushProperty name="color" value="#E71224"/>
    </inkml:brush>
  </inkml:definitions>
  <inkml:trace contextRef="#ctx0" brushRef="#br0">227 0 24575,'-5'0'0,"-7"0"0,-6 0 0,-5 0 0,-5 0 0,-1 0 0,-2 0 0,-10 0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9:37:27.7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0.831"/>
    </inkml:context>
    <inkml:brush xml:id="br0">
      <inkml:brushProperty name="width" value="0.05" units="cm"/>
      <inkml:brushProperty name="height" value="0.05" units="cm"/>
      <inkml:brushProperty name="color" value="#E71224"/>
    </inkml:brush>
  </inkml:definitions>
  <inkml:trace contextRef="#ctx0" brushRef="#br0">351 1 24575,'-5'1'0,"0"1"0,0 0 0,1 0 0,-1 1 0,1-1 0,-1 1 0,1 0 0,0 0 0,0 1 0,0-1 0,0 1 0,-2 4 0,-3 0 0,-25 26 0,1 1 0,2 1 0,2 2 0,-29 48 0,47-64 0,2 0 0,0 0 0,1 1 0,2 0 0,-7 36 0,-14 50 0,24-101 0,1-2 0,0 0 0,0 0 0,0 0 0,1 1 0,0-1 0,-1 11 0,2-16 0,1 1 0,-1 0 0,0 0 0,1-1 0,-1 1 0,1 0 0,0 0 0,-1-1 0,1 1 0,0-1 0,0 1 0,0-1 0,0 1 0,0-1 0,1 0 0,-1 1 0,0-1 0,1 0 0,-1 0 0,1 0 0,-1 0 0,1 0 0,-1 0 0,1 0 0,-1-1 0,1 1 0,0 0 0,3 0 0,16 3 0,0-1 0,1 0 0,-1-2 0,1 0 0,35-4 0,-5 1 0,311-1 0,102-2 0,-457 5 0,-2 0 0,0 0 0,0 0 0,1 0 0,-1-1 0,0 0 0,0 0 0,0 0 0,0-1 0,-1 0 0,1 0 0,7-5 0,-12 7 0,0-1 0,-1 0 0,1 0 0,-1 0 0,1 1 0,-1-1 0,0 0 0,1 0 0,-1 0 0,0 0 0,0 0 0,1 0 0,-1 0 0,0 0 0,0 1 0,0-1 0,0 0 0,0 0 0,0 0 0,-1 0 0,1 0 0,0 0 0,0 0 0,-1 0 0,1 0 0,0 0 0,-1 1 0,1-1 0,-1 0 0,1 0 0,-1 0 0,0 1 0,1-1 0,-1 0 0,0 1 0,1-1 0,-1 1 0,0-1 0,-1 0 0,-34-26 0,34 26 0,-185-102-1365,151 86-5461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4:12:12.257"/>
    </inkml:context>
    <inkml:brush xml:id="br0">
      <inkml:brushProperty name="width" value="0.05" units="cm"/>
      <inkml:brushProperty name="height" value="0.05" units="cm"/>
      <inkml:brushProperty name="color" value="#E71224"/>
    </inkml:brush>
  </inkml:definitions>
  <inkml:trace contextRef="#ctx0" brushRef="#br0">0 343 24575,'19'0'0,"-7"1"0,0-1 0,1-1 0,-1 0 0,0 0 0,1-1 0,16-6 0,64-26 0,-9 2 0,127-29 0,-154 46 0,82-31 0,-40 10 0,-50 20 0,-17 4 0,0 2 0,0 1 0,63-8 0,-79 15-227,1 0-1,-1-1 1,-1-1-1,1 0 1,27-12-1,-18 5-6598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1.978"/>
    </inkml:context>
    <inkml:brush xml:id="br0">
      <inkml:brushProperty name="width" value="0.05" units="cm"/>
      <inkml:brushProperty name="height" value="0.05" units="cm"/>
      <inkml:brushProperty name="color" value="#FF0066"/>
    </inkml:brush>
  </inkml:definitions>
  <inkml:trace contextRef="#ctx0" brushRef="#br0">1 333 24575,'3'0'0,"1"1"0,0 0 0,-1-1 0,1 1 0,-1 1 0,1-1 0,-1 0 0,1 1 0,-1 0 0,0 0 0,0 0 0,0 0 0,0 0 0,3 3 0,-2-1 0,1-1 0,-1 1 0,1-1 0,-1-1 0,1 1 0,0-1 0,6 3 0,17 0 0,1 0 0,-1-2 0,1-1 0,-1-2 0,32-2 0,-1 0 0,-10-1 0,-1-3 0,58-13 0,10-2 0,255-22 0,-246 16 0,-32 5 0,-63 17 0,17-4 0,80-24 0,-112 27 0,1 0 0,-1-1 0,0-1 0,-1 0 0,0-1 0,-1-1 0,1 0 0,21-23 0,-14 14-130,0 0 0,32-20-1,-35 26-843,7-6-5852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4.067"/>
    </inkml:context>
    <inkml:brush xml:id="br0">
      <inkml:brushProperty name="width" value="0.05" units="cm"/>
      <inkml:brushProperty name="height" value="0.05" units="cm"/>
      <inkml:brushProperty name="color" value="#FF0066"/>
    </inkml:brush>
  </inkml:definitions>
  <inkml:trace contextRef="#ctx0" brushRef="#br0">0 306 24575,'0'-1'0,"1"0"0,-1 0 0,0 0 0,1 0 0,-1 0 0,1 0 0,-1 0 0,1 0 0,-1 0 0,1 0 0,0 0 0,-1 1 0,1-1 0,0 0 0,0 0 0,0 1 0,0-1 0,-1 1 0,1-1 0,0 0 0,0 1 0,0 0 0,0-1 0,0 1 0,0 0 0,3-1 0,30-5 0,-30 5 0,2 1 0,0 0 0,1 0 0,-1 0 0,0 1 0,0 0 0,0 0 0,1 0 0,-1 1 0,0 0 0,8 4 0,6 4 0,31 22 0,-37-22 0,1-1 0,0 0 0,27 11 0,157 50 0,-175-62 0,0 0 0,1-2 0,-1-1 0,1-1 0,31 2 0,126-7 0,-90-1 0,207 2 0,172-3 0,-371-1 0,109-19 0,-156 14 0,-1-3 0,1-2 0,87-37 0,-33 4 0,1 4 0,122-31 0,405-91 0,-540 137-1365,-55 14-5461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192"/>
    </inkml:context>
    <inkml:brush xml:id="br0">
      <inkml:brushProperty name="width" value="0.05" units="cm"/>
      <inkml:brushProperty name="height" value="0.05" units="cm"/>
      <inkml:brushProperty name="color" value="#FF0066"/>
    </inkml:brush>
  </inkml:definitions>
  <inkml:trace contextRef="#ctx0" brushRef="#br0">1 1 24575,'13'-1'0,"-1"1"0,1 0 0,-1 1 0,1 1 0,0 0 0,-1 0 0,0 1 0,0 1 0,0 0 0,0 0 0,0 1 0,17 11 0,1 3 0,10 6 0,-1 1 0,-2 2 0,48 44 0,-63-50 0,0-1 0,1-1 0,30 19 0,-38-30 0,1 0 0,0 0 0,0-2 0,1 0 0,0-1 0,30 7 0,208 30 0,-111-20 0,1-3 0,174 2 0,156-23 0,-225-2 0,1307 2-648,-1515-1 778,0-3 0,-1-1-1,1-2 1,68-24-1,70-27-129,-154 51-341,-1 0 0,0-2-1,28-16 1,-25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3:47.868"/>
    </inkml:context>
    <inkml:brush xml:id="br0">
      <inkml:brushProperty name="width" value="0.05" units="cm"/>
      <inkml:brushProperty name="height" value="0.05" units="cm"/>
      <inkml:brushProperty name="color" value="#FF0066"/>
    </inkml:brush>
  </inkml:definitions>
  <inkml:trace contextRef="#ctx0" brushRef="#br0">1 1 24575,'5'0'0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6.052"/>
    </inkml:context>
    <inkml:brush xml:id="br0">
      <inkml:brushProperty name="width" value="0.05" units="cm"/>
      <inkml:brushProperty name="height" value="0.05" units="cm"/>
      <inkml:brushProperty name="color" value="#FF0066"/>
    </inkml:brush>
  </inkml:definitions>
  <inkml:trace contextRef="#ctx0" brushRef="#br0">0 1048 24575,'0'-6'0,"1"0"0,0-1 0,0 1 0,1 0 0,0 0 0,0-1 0,0 1 0,0 1 0,1-1 0,0 0 0,1 1 0,-1-1 0,1 1 0,0 0 0,0 0 0,0 1 0,1-1 0,0 1 0,0 0 0,8-5 0,11-6 0,0 1 0,1 1 0,38-13 0,-54 22 0,266-103 0,204-88 0,-366 143 0,2 5 0,166-44 0,274-51 0,-465 112 0,-61 20 0,57-14 0,78-17 0,-107 24 0,97-14 0,-80 25 0,-53 5 0,0 0 0,0-1 0,0-1 0,0-1 0,-1-1 0,34-12 0,-39 11 0,0 0 0,1 2 0,0 0 0,0 0 0,28-1 0,84 3 0,-104 3 0,-15-1 0,-1 1 0,0 0 0,1 1 0,-1 0 0,0 0 0,0 1 0,0 0 0,-1 0 0,1 1 0,9 6 0,8 7 0,36 32 0,-1-1 0,-41-35 0,1-1 0,1-1 0,0-1 0,26 8 0,94 24 0,-68-23 0,462 132 0,-496-141 0,-1-3 0,72 6 0,79-12 0,-165 0 0,-1 0 0,1 1 0,-1 2 0,37 10 0,88 36 0,-100-31 0,1-2 0,63 12 0,127-1 0,-89-14 0,8 13 0,-96-15 0,0-2 0,74 1 0,-104-9 0,-1-2 0,1-2 0,0-1 0,-1-1 0,53-14 0,-55 7-170,-1 0-1,0-2 0,-1-1 1,0-1-1,-2-1 0,1-2 1,41-37-1,-29 20-6655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49:58.246"/>
    </inkml:context>
    <inkml:brush xml:id="br0">
      <inkml:brushProperty name="width" value="0.05" units="cm"/>
      <inkml:brushProperty name="height" value="0.05" units="cm"/>
      <inkml:brushProperty name="color" value="#FF0066"/>
    </inkml:brush>
  </inkml:definitions>
  <inkml:trace contextRef="#ctx0" brushRef="#br0">0 1 24575,'4'0'0,"-1"0"0,0 1 0,1 0 0,-1 0 0,0 0 0,0 0 0,0 0 0,0 1 0,0 0 0,0-1 0,0 1 0,0 0 0,-1 0 0,1 0 0,-1 1 0,0-1 0,1 1 0,-1-1 0,0 1 0,0 0 0,-1 0 0,3 5 0,4 7 0,-1 0 0,-1 0 0,5 19 0,-10-31 0,13 43 0,-2 1 0,-2 0 0,-2 0 0,-2 1 0,-2 0 0,-4 73 0,-1-109-273,-1-1 0,0 1 0,-1-1 0,-6 17 0,-5 6-6553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0.200"/>
    </inkml:context>
    <inkml:brush xml:id="br0">
      <inkml:brushProperty name="width" value="0.05" units="cm"/>
      <inkml:brushProperty name="height" value="0.05" units="cm"/>
      <inkml:brushProperty name="color" value="#FF0066"/>
    </inkml:brush>
  </inkml:definitions>
  <inkml:trace contextRef="#ctx0" brushRef="#br0">0 1 24575,'828'0'-1365,"-789"0"-5461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2T06:50:04.207"/>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311DA-4B78-415A-8C6F-8FB7CBF1EA36}" type="datetimeFigureOut">
              <a:rPr lang="en-IN" smtClean="0"/>
              <a:pPr/>
              <a:t>12/01/2024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F0763-6915-43A2-9427-1DE21068CFC5}" type="slidenum">
              <a:rPr lang="en-IN" smtClean="0"/>
              <a:pPr/>
              <a:t>‹#›</a:t>
            </a:fld>
            <a:endParaRPr lang="en-IN"/>
          </a:p>
        </p:txBody>
      </p:sp>
    </p:spTree>
    <p:extLst>
      <p:ext uri="{BB962C8B-B14F-4D97-AF65-F5344CB8AC3E}">
        <p14:creationId xmlns="" xmlns:p14="http://schemas.microsoft.com/office/powerpoint/2010/main" val="38645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a:t>
            </a:fld>
            <a:endParaRPr lang="en-IN"/>
          </a:p>
        </p:txBody>
      </p:sp>
    </p:spTree>
    <p:extLst>
      <p:ext uri="{BB962C8B-B14F-4D97-AF65-F5344CB8AC3E}">
        <p14:creationId xmlns="" xmlns:p14="http://schemas.microsoft.com/office/powerpoint/2010/main" val="217792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3F0763-6915-43A2-9427-1DE21068CFC5}" type="slidenum">
              <a:rPr lang="en-IN" smtClean="0"/>
              <a:pPr/>
              <a:t>46</a:t>
            </a:fld>
            <a:endParaRPr lang="en-IN"/>
          </a:p>
        </p:txBody>
      </p:sp>
    </p:spTree>
    <p:extLst>
      <p:ext uri="{BB962C8B-B14F-4D97-AF65-F5344CB8AC3E}">
        <p14:creationId xmlns="" xmlns:p14="http://schemas.microsoft.com/office/powerpoint/2010/main" val="2555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47</a:t>
            </a:fld>
            <a:endParaRPr lang="en-IN"/>
          </a:p>
        </p:txBody>
      </p:sp>
    </p:spTree>
    <p:extLst>
      <p:ext uri="{BB962C8B-B14F-4D97-AF65-F5344CB8AC3E}">
        <p14:creationId xmlns="" xmlns:p14="http://schemas.microsoft.com/office/powerpoint/2010/main" val="51391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48</a:t>
            </a:fld>
            <a:endParaRPr lang="en-IN"/>
          </a:p>
        </p:txBody>
      </p:sp>
    </p:spTree>
    <p:extLst>
      <p:ext uri="{BB962C8B-B14F-4D97-AF65-F5344CB8AC3E}">
        <p14:creationId xmlns="" xmlns:p14="http://schemas.microsoft.com/office/powerpoint/2010/main" val="54394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6</a:t>
            </a:fld>
            <a:endParaRPr lang="en-IN"/>
          </a:p>
        </p:txBody>
      </p:sp>
    </p:spTree>
    <p:extLst>
      <p:ext uri="{BB962C8B-B14F-4D97-AF65-F5344CB8AC3E}">
        <p14:creationId xmlns="" xmlns:p14="http://schemas.microsoft.com/office/powerpoint/2010/main" val="234695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9</a:t>
            </a:fld>
            <a:endParaRPr lang="en-IN"/>
          </a:p>
        </p:txBody>
      </p:sp>
    </p:spTree>
    <p:extLst>
      <p:ext uri="{BB962C8B-B14F-4D97-AF65-F5344CB8AC3E}">
        <p14:creationId xmlns="" xmlns:p14="http://schemas.microsoft.com/office/powerpoint/2010/main" val="373460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10</a:t>
            </a:fld>
            <a:endParaRPr lang="en-IN"/>
          </a:p>
        </p:txBody>
      </p:sp>
    </p:spTree>
    <p:extLst>
      <p:ext uri="{BB962C8B-B14F-4D97-AF65-F5344CB8AC3E}">
        <p14:creationId xmlns="" xmlns:p14="http://schemas.microsoft.com/office/powerpoint/2010/main" val="30451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11</a:t>
            </a:fld>
            <a:endParaRPr lang="en-IN"/>
          </a:p>
        </p:txBody>
      </p:sp>
    </p:spTree>
    <p:extLst>
      <p:ext uri="{BB962C8B-B14F-4D97-AF65-F5344CB8AC3E}">
        <p14:creationId xmlns="" xmlns:p14="http://schemas.microsoft.com/office/powerpoint/2010/main" val="31682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13</a:t>
            </a:fld>
            <a:endParaRPr lang="en-IN"/>
          </a:p>
        </p:txBody>
      </p:sp>
    </p:spTree>
    <p:extLst>
      <p:ext uri="{BB962C8B-B14F-4D97-AF65-F5344CB8AC3E}">
        <p14:creationId xmlns="" xmlns:p14="http://schemas.microsoft.com/office/powerpoint/2010/main" val="25170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32</a:t>
            </a:fld>
            <a:endParaRPr lang="en-IN"/>
          </a:p>
        </p:txBody>
      </p:sp>
    </p:spTree>
    <p:extLst>
      <p:ext uri="{BB962C8B-B14F-4D97-AF65-F5344CB8AC3E}">
        <p14:creationId xmlns="" xmlns:p14="http://schemas.microsoft.com/office/powerpoint/2010/main" val="314857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34</a:t>
            </a:fld>
            <a:endParaRPr lang="en-IN"/>
          </a:p>
        </p:txBody>
      </p:sp>
    </p:spTree>
    <p:extLst>
      <p:ext uri="{BB962C8B-B14F-4D97-AF65-F5344CB8AC3E}">
        <p14:creationId xmlns="" xmlns:p14="http://schemas.microsoft.com/office/powerpoint/2010/main" val="296754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3F0763-6915-43A2-9427-1DE21068CFC5}" type="slidenum">
              <a:rPr lang="en-IN" smtClean="0"/>
              <a:pPr/>
              <a:t>44</a:t>
            </a:fld>
            <a:endParaRPr lang="en-IN"/>
          </a:p>
        </p:txBody>
      </p:sp>
    </p:spTree>
    <p:extLst>
      <p:ext uri="{BB962C8B-B14F-4D97-AF65-F5344CB8AC3E}">
        <p14:creationId xmlns="" xmlns:p14="http://schemas.microsoft.com/office/powerpoint/2010/main" val="203683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1/12/2024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appdynamics.com/topics/ci-cd-too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customXml" Target="../ink/ink10.xml"/><Relationship Id="rId18" Type="http://schemas.openxmlformats.org/officeDocument/2006/relationships/customXml" Target="../ink/ink14.xml"/><Relationship Id="rId26" Type="http://schemas.openxmlformats.org/officeDocument/2006/relationships/customXml" Target="../ink/ink21.xml"/><Relationship Id="rId39" Type="http://schemas.openxmlformats.org/officeDocument/2006/relationships/customXml" Target="../ink/ink31.xml"/><Relationship Id="rId21" Type="http://schemas.openxmlformats.org/officeDocument/2006/relationships/customXml" Target="../ink/ink16.xml"/><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customXml" Target="../ink/ink38.xml"/><Relationship Id="rId50" Type="http://schemas.openxmlformats.org/officeDocument/2006/relationships/customXml" Target="../ink/ink41.xml"/><Relationship Id="rId55" Type="http://schemas.openxmlformats.org/officeDocument/2006/relationships/customXml" Target="../ink/ink45.xml"/><Relationship Id="rId63" Type="http://schemas.openxmlformats.org/officeDocument/2006/relationships/image" Target="../media/image29.png"/><Relationship Id="rId7" Type="http://schemas.openxmlformats.org/officeDocument/2006/relationships/customXml" Target="../ink/ink4.xml"/><Relationship Id="rId2" Type="http://schemas.openxmlformats.org/officeDocument/2006/relationships/hyperlink" Target="http://loclhost:8080/CLI" TargetMode="External"/><Relationship Id="rId16" Type="http://schemas.openxmlformats.org/officeDocument/2006/relationships/customXml" Target="../ink/ink13.xml"/><Relationship Id="rId20" Type="http://schemas.openxmlformats.org/officeDocument/2006/relationships/customXml" Target="../ink/ink15.xml"/><Relationship Id="rId41" Type="http://schemas.openxmlformats.org/officeDocument/2006/relationships/customXml" Target="../ink/ink33.xml"/><Relationship Id="rId62" Type="http://schemas.openxmlformats.org/officeDocument/2006/relationships/customXml" Target="../ink/ink5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customXml" Target="../ink/ink19.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customXml" Target="../ink/ink48.xml"/><Relationship Id="rId5" Type="http://schemas.openxmlformats.org/officeDocument/2006/relationships/customXml" Target="../ink/ink2.xml"/><Relationship Id="rId15" Type="http://schemas.openxmlformats.org/officeDocument/2006/relationships/customXml" Target="../ink/ink12.xml"/><Relationship Id="rId23" Type="http://schemas.openxmlformats.org/officeDocument/2006/relationships/customXml" Target="../ink/ink18.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40.xml"/><Relationship Id="rId57" Type="http://schemas.openxmlformats.org/officeDocument/2006/relationships/customXml" Target="../ink/ink47.xml"/><Relationship Id="rId61" Type="http://schemas.openxmlformats.org/officeDocument/2006/relationships/customXml" Target="../ink/ink50.xml"/><Relationship Id="rId10" Type="http://schemas.openxmlformats.org/officeDocument/2006/relationships/customXml" Target="../ink/ink7.xml"/><Relationship Id="rId19" Type="http://schemas.openxmlformats.org/officeDocument/2006/relationships/image" Target="../media/image25.png"/><Relationship Id="rId31" Type="http://schemas.openxmlformats.org/officeDocument/2006/relationships/image" Target="../media/image26.png"/><Relationship Id="rId44" Type="http://schemas.openxmlformats.org/officeDocument/2006/relationships/customXml" Target="../ink/ink35.xml"/><Relationship Id="rId52" Type="http://schemas.openxmlformats.org/officeDocument/2006/relationships/customXml" Target="../ink/ink43.xml"/><Relationship Id="rId60" Type="http://schemas.openxmlformats.org/officeDocument/2006/relationships/image" Target="../media/image28.png"/><Relationship Id="rId65"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customXml" Target="../ink/ink6.xml"/><Relationship Id="rId14" Type="http://schemas.openxmlformats.org/officeDocument/2006/relationships/customXml" Target="../ink/ink11.xml"/><Relationship Id="rId22" Type="http://schemas.openxmlformats.org/officeDocument/2006/relationships/customXml" Target="../ink/ink17.xml"/><Relationship Id="rId30" Type="http://schemas.openxmlformats.org/officeDocument/2006/relationships/customXml" Target="../ink/ink23.xml"/><Relationship Id="rId35" Type="http://schemas.openxmlformats.org/officeDocument/2006/relationships/customXml" Target="../ink/ink27.xml"/><Relationship Id="rId43" Type="http://schemas.openxmlformats.org/officeDocument/2006/relationships/image" Target="../media/image27.png"/><Relationship Id="rId48" Type="http://schemas.openxmlformats.org/officeDocument/2006/relationships/customXml" Target="../ink/ink39.xml"/><Relationship Id="rId56" Type="http://schemas.openxmlformats.org/officeDocument/2006/relationships/customXml" Target="../ink/ink46.xml"/><Relationship Id="rId64" Type="http://schemas.openxmlformats.org/officeDocument/2006/relationships/customXml" Target="../ink/ink52.xml"/><Relationship Id="rId8" Type="http://schemas.openxmlformats.org/officeDocument/2006/relationships/customXml" Target="../ink/ink5.xml"/><Relationship Id="rId51"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customXml" Target="../ink/ink9.xml"/><Relationship Id="rId17" Type="http://schemas.openxmlformats.org/officeDocument/2006/relationships/image" Target="../media/image24.png"/><Relationship Id="rId25" Type="http://schemas.openxmlformats.org/officeDocument/2006/relationships/customXml" Target="../ink/ink20.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customXml" Target="../ink/ink37.xml"/><Relationship Id="rId59" Type="http://schemas.openxmlformats.org/officeDocument/2006/relationships/customXml" Target="../ink/ink4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58.xml"/><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56.xml"/><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60.xml"/><Relationship Id="rId7" Type="http://schemas.openxmlformats.org/officeDocument/2006/relationships/customXml" Target="../ink/ink62.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ustomXml" Target="../ink/ink6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68.xml"/><Relationship Id="rId18" Type="http://schemas.openxmlformats.org/officeDocument/2006/relationships/image" Target="../media/image48.png"/><Relationship Id="rId26" Type="http://schemas.openxmlformats.org/officeDocument/2006/relationships/image" Target="../media/image52.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45.png"/><Relationship Id="rId17" Type="http://schemas.openxmlformats.org/officeDocument/2006/relationships/customXml" Target="../ink/ink70.xml"/><Relationship Id="rId25" Type="http://schemas.openxmlformats.org/officeDocument/2006/relationships/customXml" Target="../ink/ink74.xml"/><Relationship Id="rId2" Type="http://schemas.openxmlformats.org/officeDocument/2006/relationships/image" Target="../media/image40.png"/><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customXml" Target="../ink/ink67.xml"/><Relationship Id="rId24" Type="http://schemas.openxmlformats.org/officeDocument/2006/relationships/image" Target="../media/image51.png"/><Relationship Id="rId5" Type="http://schemas.openxmlformats.org/officeDocument/2006/relationships/customXml" Target="../ink/ink64.xml"/><Relationship Id="rId15" Type="http://schemas.openxmlformats.org/officeDocument/2006/relationships/customXml" Target="../ink/ink69.xml"/><Relationship Id="rId23" Type="http://schemas.openxmlformats.org/officeDocument/2006/relationships/customXml" Target="../ink/ink73.xml"/><Relationship Id="rId28" Type="http://schemas.openxmlformats.org/officeDocument/2006/relationships/customXml" Target="../ink/ink76.xml"/><Relationship Id="rId10" Type="http://schemas.openxmlformats.org/officeDocument/2006/relationships/image" Target="../media/image44.png"/><Relationship Id="rId19" Type="http://schemas.openxmlformats.org/officeDocument/2006/relationships/customXml" Target="../ink/ink71.xml"/><Relationship Id="rId4" Type="http://schemas.openxmlformats.org/officeDocument/2006/relationships/image" Target="../media/image41.png"/><Relationship Id="rId9" Type="http://schemas.openxmlformats.org/officeDocument/2006/relationships/customXml" Target="../ink/ink66.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customXml" Target="../ink/ink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83.xml"/><Relationship Id="rId3" Type="http://schemas.openxmlformats.org/officeDocument/2006/relationships/customXml" Target="../ink/ink77.xml"/><Relationship Id="rId7" Type="http://schemas.openxmlformats.org/officeDocument/2006/relationships/customXml" Target="../ink/ink80.xml"/><Relationship Id="rId12" Type="http://schemas.openxmlformats.org/officeDocument/2006/relationships/image" Target="../media/image56.png"/><Relationship Id="rId2" Type="http://schemas.openxmlformats.org/officeDocument/2006/relationships/image" Target="../media/image53.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customXml" Target="../ink/ink79.xml"/><Relationship Id="rId11" Type="http://schemas.openxmlformats.org/officeDocument/2006/relationships/customXml" Target="../ink/ink82.xml"/><Relationship Id="rId5" Type="http://schemas.openxmlformats.org/officeDocument/2006/relationships/customXml" Target="../ink/ink78.xml"/><Relationship Id="rId15" Type="http://schemas.openxmlformats.org/officeDocument/2006/relationships/customXml" Target="../ink/ink84.xml"/><Relationship Id="rId10"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customXml" Target="../ink/ink81.xml"/><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86.xml"/><Relationship Id="rId4" Type="http://schemas.openxmlformats.org/officeDocument/2006/relationships/image" Target="../media/image59.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89.xml"/><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customXml" Target="../ink/ink91.xml"/></Relationships>
</file>

<file path=ppt/slides/_rels/slide34.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93.xml"/><Relationship Id="rId11" Type="http://schemas.openxmlformats.org/officeDocument/2006/relationships/image" Target="../media/image73.png"/><Relationship Id="rId5" Type="http://schemas.openxmlformats.org/officeDocument/2006/relationships/image" Target="../media/image70.png"/><Relationship Id="rId10" Type="http://schemas.openxmlformats.org/officeDocument/2006/relationships/customXml" Target="../ink/ink95.xml"/><Relationship Id="rId4" Type="http://schemas.openxmlformats.org/officeDocument/2006/relationships/customXml" Target="../ink/ink92.xml"/><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customXml" Target="../ink/ink98.xml"/><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97.xml"/><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100.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github.com/saritalad/synergeticsreposistory.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F88C2-D62C-496E-8359-A6E42ABBE5C2}"/>
              </a:ext>
            </a:extLst>
          </p:cNvPr>
          <p:cNvSpPr>
            <a:spLocks noGrp="1"/>
          </p:cNvSpPr>
          <p:nvPr>
            <p:ph type="ctrTitle"/>
          </p:nvPr>
        </p:nvSpPr>
        <p:spPr/>
        <p:txBody>
          <a:bodyPr/>
          <a:lstStyle/>
          <a:p>
            <a:r>
              <a:rPr lang="en-US" b="0" i="0" dirty="0">
                <a:solidFill>
                  <a:srgbClr val="212529"/>
                </a:solidFill>
                <a:effectLst/>
                <a:latin typeface="-apple-system"/>
              </a:rPr>
              <a:t>Git and Git Hub</a:t>
            </a:r>
            <a:endParaRPr lang="en-IN" b="0" i="0" dirty="0">
              <a:solidFill>
                <a:srgbClr val="212529"/>
              </a:solidFill>
              <a:effectLst/>
              <a:latin typeface="-apple-system"/>
            </a:endParaRPr>
          </a:p>
        </p:txBody>
      </p:sp>
      <p:sp>
        <p:nvSpPr>
          <p:cNvPr id="3" name="Subtitle 2">
            <a:extLst>
              <a:ext uri="{FF2B5EF4-FFF2-40B4-BE49-F238E27FC236}">
                <a16:creationId xmlns="" xmlns:a16="http://schemas.microsoft.com/office/drawing/2014/main" id="{D66627D2-8B6B-4DCC-9D83-1FA969EFAFA0}"/>
              </a:ext>
            </a:extLst>
          </p:cNvPr>
          <p:cNvSpPr>
            <a:spLocks noGrp="1"/>
          </p:cNvSpPr>
          <p:nvPr>
            <p:ph type="subTitle" idx="1"/>
          </p:nvPr>
        </p:nvSpPr>
        <p:spPr/>
        <p:txBody>
          <a:bodyPr>
            <a:normAutofit/>
          </a:bodyPr>
          <a:lstStyle/>
          <a:p>
            <a:r>
              <a:rPr lang="en-US"/>
              <a:t>Sarita Lad</a:t>
            </a:r>
            <a:endParaRPr lang="en-US" dirty="0"/>
          </a:p>
          <a:p>
            <a:r>
              <a:rPr lang="en-US" sz="1800" dirty="0">
                <a:solidFill>
                  <a:schemeClr val="tx1">
                    <a:lumMod val="50000"/>
                    <a:lumOff val="50000"/>
                  </a:schemeClr>
                </a:solidFill>
              </a:rPr>
              <a:t>DATE</a:t>
            </a:r>
          </a:p>
        </p:txBody>
      </p:sp>
    </p:spTree>
    <p:extLst>
      <p:ext uri="{BB962C8B-B14F-4D97-AF65-F5344CB8AC3E}">
        <p14:creationId xmlns=""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5B899FD-6BF9-BE26-CF71-6EA56BE41F36}"/>
              </a:ext>
            </a:extLst>
          </p:cNvPr>
          <p:cNvSpPr txBox="1"/>
          <p:nvPr/>
        </p:nvSpPr>
        <p:spPr>
          <a:xfrm>
            <a:off x="1255310" y="565416"/>
            <a:ext cx="6096000" cy="2677656"/>
          </a:xfrm>
          <a:prstGeom prst="rect">
            <a:avLst/>
          </a:prstGeom>
          <a:noFill/>
        </p:spPr>
        <p:txBody>
          <a:bodyPr wrap="square">
            <a:spAutoFit/>
          </a:bodyPr>
          <a:lstStyle/>
          <a:p>
            <a:pPr marL="514350" indent="-514350">
              <a:buFont typeface="+mj-lt"/>
              <a:buAutoNum type="arabicPeriod"/>
            </a:pPr>
            <a:r>
              <a:rPr lang="en-US" sz="2800" b="1" dirty="0">
                <a:solidFill>
                  <a:srgbClr val="002060"/>
                </a:solidFill>
              </a:rPr>
              <a:t>What are  BRANCHES ?</a:t>
            </a:r>
          </a:p>
          <a:p>
            <a:pPr marL="514350" indent="-514350">
              <a:buFont typeface="+mj-lt"/>
              <a:buAutoNum type="arabicPeriod"/>
            </a:pPr>
            <a:r>
              <a:rPr lang="en-US" sz="2800" b="1" dirty="0">
                <a:solidFill>
                  <a:srgbClr val="002060"/>
                </a:solidFill>
              </a:rPr>
              <a:t>How to create a branch</a:t>
            </a:r>
          </a:p>
          <a:p>
            <a:pPr marL="514350" indent="-514350">
              <a:buFont typeface="+mj-lt"/>
              <a:buAutoNum type="arabicPeriod"/>
            </a:pPr>
            <a:r>
              <a:rPr lang="en-US" sz="2800" b="1" dirty="0">
                <a:solidFill>
                  <a:srgbClr val="002060"/>
                </a:solidFill>
              </a:rPr>
              <a:t>How to checkout branch </a:t>
            </a:r>
          </a:p>
          <a:p>
            <a:pPr marL="514350" indent="-514350">
              <a:buFont typeface="+mj-lt"/>
              <a:buAutoNum type="arabicPeriod"/>
            </a:pPr>
            <a:r>
              <a:rPr lang="en-US" sz="2800" b="1" dirty="0">
                <a:solidFill>
                  <a:srgbClr val="002060"/>
                </a:solidFill>
              </a:rPr>
              <a:t>How to merge branch to master</a:t>
            </a:r>
          </a:p>
          <a:p>
            <a:pPr marL="514350" indent="-514350">
              <a:buFont typeface="+mj-lt"/>
              <a:buAutoNum type="arabicPeriod"/>
            </a:pPr>
            <a:r>
              <a:rPr lang="en-US" sz="2800" b="1" dirty="0">
                <a:solidFill>
                  <a:srgbClr val="002060"/>
                </a:solidFill>
              </a:rPr>
              <a:t>How to delete branch local and remote </a:t>
            </a:r>
            <a:endParaRPr lang="en-IN" sz="2800" b="1" dirty="0">
              <a:solidFill>
                <a:srgbClr val="002060"/>
              </a:solidFill>
            </a:endParaRPr>
          </a:p>
        </p:txBody>
      </p:sp>
      <p:sp>
        <p:nvSpPr>
          <p:cNvPr id="5" name="TextBox 4">
            <a:extLst>
              <a:ext uri="{FF2B5EF4-FFF2-40B4-BE49-F238E27FC236}">
                <a16:creationId xmlns="" xmlns:a16="http://schemas.microsoft.com/office/drawing/2014/main" id="{FD0FBCF0-3AA2-19FC-7130-ADB46D65EFC4}"/>
              </a:ext>
            </a:extLst>
          </p:cNvPr>
          <p:cNvSpPr txBox="1"/>
          <p:nvPr/>
        </p:nvSpPr>
        <p:spPr>
          <a:xfrm>
            <a:off x="1050962" y="3115565"/>
            <a:ext cx="6096000" cy="4401205"/>
          </a:xfrm>
          <a:prstGeom prst="rect">
            <a:avLst/>
          </a:prstGeom>
          <a:noFill/>
        </p:spPr>
        <p:txBody>
          <a:bodyPr wrap="square">
            <a:spAutoFit/>
          </a:bodyPr>
          <a:lstStyle/>
          <a:p>
            <a:r>
              <a:rPr lang="en-US" sz="2800" b="1" dirty="0">
                <a:solidFill>
                  <a:srgbClr val="002060"/>
                </a:solidFill>
              </a:rPr>
              <a:t>What are  BRANCHES ?</a:t>
            </a:r>
          </a:p>
          <a:p>
            <a:r>
              <a:rPr lang="en-US" sz="2800" b="1" dirty="0">
                <a:solidFill>
                  <a:srgbClr val="002060"/>
                </a:solidFill>
              </a:rPr>
              <a:t>Step 1 : git branch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 2 : git checkout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Step3 :  add files ()</a:t>
            </a:r>
          </a:p>
          <a:p>
            <a:r>
              <a:rPr lang="en-US" sz="2800" b="1" dirty="0">
                <a:solidFill>
                  <a:srgbClr val="002060"/>
                </a:solidFill>
              </a:rPr>
              <a:t>Step 4 : git add .</a:t>
            </a:r>
          </a:p>
          <a:p>
            <a:r>
              <a:rPr lang="en-US" sz="2800" b="1" dirty="0">
                <a:solidFill>
                  <a:srgbClr val="002060"/>
                </a:solidFill>
              </a:rPr>
              <a:t>Step 5: git commit –m “new files added</a:t>
            </a:r>
          </a:p>
          <a:p>
            <a:r>
              <a:rPr lang="en-US" sz="2800" b="1" dirty="0">
                <a:solidFill>
                  <a:srgbClr val="002060"/>
                </a:solidFill>
              </a:rPr>
              <a:t>Step 6 :git push –u origin </a:t>
            </a:r>
            <a:r>
              <a:rPr lang="en-US" sz="2800" b="1" dirty="0" err="1">
                <a:solidFill>
                  <a:srgbClr val="002060"/>
                </a:solidFill>
              </a:rPr>
              <a:t>branchname</a:t>
            </a:r>
            <a:endParaRPr lang="en-US" sz="2800" b="1" dirty="0">
              <a:solidFill>
                <a:srgbClr val="002060"/>
              </a:solidFill>
            </a:endParaRPr>
          </a:p>
          <a:p>
            <a:r>
              <a:rPr lang="en-US" sz="2800" b="1" dirty="0">
                <a:solidFill>
                  <a:srgbClr val="002060"/>
                </a:solidFill>
              </a:rPr>
              <a:t>We can see new branch added remotely</a:t>
            </a:r>
          </a:p>
          <a:p>
            <a:endParaRPr lang="en-US" sz="2800" b="1" dirty="0">
              <a:solidFill>
                <a:srgbClr val="002060"/>
              </a:solidFill>
            </a:endParaRPr>
          </a:p>
          <a:p>
            <a:endParaRPr lang="en-US" sz="2800" b="1" dirty="0">
              <a:solidFill>
                <a:srgbClr val="002060"/>
              </a:solidFill>
            </a:endParaRPr>
          </a:p>
        </p:txBody>
      </p:sp>
      <p:pic>
        <p:nvPicPr>
          <p:cNvPr id="6" name="Picture 5">
            <a:extLst>
              <a:ext uri="{FF2B5EF4-FFF2-40B4-BE49-F238E27FC236}">
                <a16:creationId xmlns="" xmlns:a16="http://schemas.microsoft.com/office/drawing/2014/main" id="{3180913A-E07B-2275-AE51-93D4ACD92C21}"/>
              </a:ext>
            </a:extLst>
          </p:cNvPr>
          <p:cNvPicPr>
            <a:picLocks noChangeAspect="1"/>
          </p:cNvPicPr>
          <p:nvPr/>
        </p:nvPicPr>
        <p:blipFill rotWithShape="1">
          <a:blip r:embed="rId3"/>
          <a:srcRect b="14966"/>
          <a:stretch/>
        </p:blipFill>
        <p:spPr>
          <a:xfrm>
            <a:off x="7555658" y="1364487"/>
            <a:ext cx="4381500" cy="2802399"/>
          </a:xfrm>
          <a:prstGeom prst="rect">
            <a:avLst/>
          </a:prstGeom>
        </p:spPr>
      </p:pic>
      <p:cxnSp>
        <p:nvCxnSpPr>
          <p:cNvPr id="8" name="Straight Connector 7">
            <a:extLst>
              <a:ext uri="{FF2B5EF4-FFF2-40B4-BE49-F238E27FC236}">
                <a16:creationId xmlns="" xmlns:a16="http://schemas.microsoft.com/office/drawing/2014/main" id="{52DDBF95-6B3A-3031-DF6F-16A55EF642AB}"/>
              </a:ext>
            </a:extLst>
          </p:cNvPr>
          <p:cNvCxnSpPr/>
          <p:nvPr/>
        </p:nvCxnSpPr>
        <p:spPr>
          <a:xfrm>
            <a:off x="10023676" y="4166886"/>
            <a:ext cx="6713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1333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5B899FD-6BF9-BE26-CF71-6EA56BE41F36}"/>
              </a:ext>
            </a:extLst>
          </p:cNvPr>
          <p:cNvSpPr txBox="1"/>
          <p:nvPr/>
        </p:nvSpPr>
        <p:spPr>
          <a:xfrm>
            <a:off x="499227" y="0"/>
            <a:ext cx="6096000" cy="738664"/>
          </a:xfrm>
          <a:prstGeom prst="rect">
            <a:avLst/>
          </a:prstGeom>
          <a:noFill/>
        </p:spPr>
        <p:txBody>
          <a:bodyPr wrap="square">
            <a:spAutoFit/>
          </a:bodyPr>
          <a:lstStyle/>
          <a:p>
            <a:r>
              <a:rPr lang="en-IN" sz="2400" b="1" dirty="0">
                <a:solidFill>
                  <a:srgbClr val="002060"/>
                </a:solidFill>
              </a:rPr>
              <a:t>How to merge Branch?</a:t>
            </a:r>
          </a:p>
          <a:p>
            <a:endParaRPr lang="en-IN" dirty="0"/>
          </a:p>
        </p:txBody>
      </p:sp>
      <p:sp>
        <p:nvSpPr>
          <p:cNvPr id="6" name="TextBox 5">
            <a:extLst>
              <a:ext uri="{FF2B5EF4-FFF2-40B4-BE49-F238E27FC236}">
                <a16:creationId xmlns="" xmlns:a16="http://schemas.microsoft.com/office/drawing/2014/main" id="{49941B3A-254C-CF41-40C0-6183527D7911}"/>
              </a:ext>
            </a:extLst>
          </p:cNvPr>
          <p:cNvSpPr txBox="1"/>
          <p:nvPr/>
        </p:nvSpPr>
        <p:spPr>
          <a:xfrm>
            <a:off x="563302" y="3857606"/>
            <a:ext cx="11065396" cy="2585323"/>
          </a:xfrm>
          <a:prstGeom prst="rect">
            <a:avLst/>
          </a:prstGeom>
          <a:noFill/>
        </p:spPr>
        <p:txBody>
          <a:bodyPr wrap="square">
            <a:spAutoFit/>
          </a:bodyPr>
          <a:lstStyle/>
          <a:p>
            <a:r>
              <a:rPr lang="en-IN" sz="2400" b="1" dirty="0">
                <a:solidFill>
                  <a:srgbClr val="002060"/>
                </a:solidFill>
                <a:latin typeface="Lucida Console" panose="020B0609040504020204" pitchFamily="49" charset="0"/>
              </a:rPr>
              <a:t>1 git branch -d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local</a:t>
            </a:r>
          </a:p>
          <a:p>
            <a:r>
              <a:rPr lang="en-IN" sz="2400" b="1" dirty="0">
                <a:solidFill>
                  <a:srgbClr val="002060"/>
                </a:solidFill>
                <a:latin typeface="Lucida Console" panose="020B0609040504020204" pitchFamily="49" charset="0"/>
              </a:rPr>
              <a:t>2 git push origin --delete </a:t>
            </a:r>
            <a:r>
              <a:rPr lang="en-IN" sz="2400" b="1" dirty="0" err="1">
                <a:solidFill>
                  <a:srgbClr val="002060"/>
                </a:solidFill>
                <a:latin typeface="Lucida Console" panose="020B0609040504020204" pitchFamily="49" charset="0"/>
              </a:rPr>
              <a:t>devops</a:t>
            </a:r>
            <a:r>
              <a:rPr lang="en-IN" sz="2400" b="1" dirty="0">
                <a:solidFill>
                  <a:srgbClr val="002060"/>
                </a:solidFill>
                <a:latin typeface="Lucida Console" panose="020B0609040504020204" pitchFamily="49" charset="0"/>
              </a:rPr>
              <a:t> remove from remote</a:t>
            </a:r>
          </a:p>
          <a:p>
            <a:endParaRPr lang="en-IN" sz="2400" b="1" dirty="0">
              <a:solidFill>
                <a:srgbClr val="002060"/>
              </a:solidFill>
              <a:latin typeface="Lucida Console" panose="020B0609040504020204" pitchFamily="49" charset="0"/>
            </a:endParaRPr>
          </a:p>
          <a:p>
            <a:r>
              <a:rPr lang="en-IN" sz="2400" b="1" dirty="0">
                <a:solidFill>
                  <a:srgbClr val="002060"/>
                </a:solidFill>
                <a:latin typeface="Lucida Console" panose="020B0609040504020204" pitchFamily="49" charset="0"/>
              </a:rPr>
              <a:t>====================</a:t>
            </a:r>
          </a:p>
          <a:p>
            <a:r>
              <a:rPr lang="en-IN" sz="2400" b="1" dirty="0">
                <a:solidFill>
                  <a:srgbClr val="002060"/>
                </a:solidFill>
                <a:latin typeface="Lucida Console" panose="020B0609040504020204" pitchFamily="49" charset="0"/>
              </a:rPr>
              <a:t>To integrate remote repository with local:</a:t>
            </a:r>
          </a:p>
          <a:p>
            <a:r>
              <a:rPr lang="en-IN" sz="1800" dirty="0">
                <a:solidFill>
                  <a:prstClr val="black"/>
                </a:solidFill>
                <a:latin typeface="Lucida Console" panose="020B0609040504020204" pitchFamily="49" charset="0"/>
              </a:rPr>
              <a:t> </a:t>
            </a:r>
            <a:r>
              <a:rPr lang="en-IN" sz="2400" b="1" dirty="0">
                <a:solidFill>
                  <a:srgbClr val="002060"/>
                </a:solidFill>
                <a:latin typeface="Lucida Console" panose="020B0609040504020204" pitchFamily="49" charset="0"/>
              </a:rPr>
              <a:t>git pull origin master </a:t>
            </a:r>
          </a:p>
          <a:p>
            <a:endParaRPr lang="en-IN" sz="1800" dirty="0">
              <a:solidFill>
                <a:prstClr val="black"/>
              </a:solidFill>
              <a:latin typeface="Lucida Console" panose="020B0609040504020204" pitchFamily="49" charset="0"/>
            </a:endParaRPr>
          </a:p>
        </p:txBody>
      </p:sp>
      <p:pic>
        <p:nvPicPr>
          <p:cNvPr id="8" name="Picture 7">
            <a:extLst>
              <a:ext uri="{FF2B5EF4-FFF2-40B4-BE49-F238E27FC236}">
                <a16:creationId xmlns="" xmlns:a16="http://schemas.microsoft.com/office/drawing/2014/main" id="{F3F525D7-442B-393A-E33F-9FFA932071B0}"/>
              </a:ext>
            </a:extLst>
          </p:cNvPr>
          <p:cNvPicPr>
            <a:picLocks noChangeAspect="1"/>
          </p:cNvPicPr>
          <p:nvPr/>
        </p:nvPicPr>
        <p:blipFill>
          <a:blip r:embed="rId3"/>
          <a:stretch>
            <a:fillRect/>
          </a:stretch>
        </p:blipFill>
        <p:spPr>
          <a:xfrm>
            <a:off x="3717471" y="47625"/>
            <a:ext cx="5448300" cy="3381375"/>
          </a:xfrm>
          <a:prstGeom prst="rect">
            <a:avLst/>
          </a:prstGeom>
        </p:spPr>
      </p:pic>
    </p:spTree>
    <p:extLst>
      <p:ext uri="{BB962C8B-B14F-4D97-AF65-F5344CB8AC3E}">
        <p14:creationId xmlns="" xmlns:p14="http://schemas.microsoft.com/office/powerpoint/2010/main" val="301068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1877D8-7A20-CBFA-CF87-2B0C89B30253}"/>
              </a:ext>
            </a:extLst>
          </p:cNvPr>
          <p:cNvSpPr txBox="1"/>
          <p:nvPr/>
        </p:nvSpPr>
        <p:spPr>
          <a:xfrm>
            <a:off x="1317171" y="1720840"/>
            <a:ext cx="7826829" cy="3139321"/>
          </a:xfrm>
          <a:prstGeom prst="rect">
            <a:avLst/>
          </a:prstGeom>
          <a:noFill/>
        </p:spPr>
        <p:txBody>
          <a:bodyPr wrap="square">
            <a:spAutoFit/>
          </a:bodyPr>
          <a:lstStyle/>
          <a:p>
            <a:pPr algn="l">
              <a:buFont typeface="+mj-lt"/>
              <a:buAutoNum type="arabicPeriod"/>
            </a:pPr>
            <a:r>
              <a:rPr lang="en-US" dirty="0">
                <a:solidFill>
                  <a:srgbClr val="242424"/>
                </a:solidFill>
                <a:effectLst/>
                <a:latin typeface="-apple-system"/>
              </a:rPr>
              <a:t>Create a 2 text files file1 and file2 in master branch</a:t>
            </a:r>
          </a:p>
          <a:p>
            <a:pPr algn="l">
              <a:buFont typeface="+mj-lt"/>
              <a:buAutoNum type="arabicPeriod"/>
            </a:pPr>
            <a:r>
              <a:rPr lang="en-US" dirty="0">
                <a:solidFill>
                  <a:srgbClr val="242424"/>
                </a:solidFill>
                <a:effectLst/>
                <a:latin typeface="-apple-system"/>
              </a:rPr>
              <a:t>Add master contents in file-1</a:t>
            </a:r>
          </a:p>
          <a:p>
            <a:pPr algn="l">
              <a:buFont typeface="+mj-lt"/>
              <a:buAutoNum type="arabicPeriod"/>
            </a:pPr>
            <a:r>
              <a:rPr lang="en-US" dirty="0">
                <a:solidFill>
                  <a:srgbClr val="242424"/>
                </a:solidFill>
                <a:effectLst/>
                <a:latin typeface="-apple-system"/>
              </a:rPr>
              <a:t>Create new branch b1</a:t>
            </a:r>
          </a:p>
          <a:p>
            <a:pPr algn="l">
              <a:buFont typeface="+mj-lt"/>
              <a:buAutoNum type="arabicPeriod"/>
            </a:pPr>
            <a:r>
              <a:rPr lang="en-US" dirty="0">
                <a:solidFill>
                  <a:srgbClr val="242424"/>
                </a:solidFill>
                <a:effectLst/>
                <a:latin typeface="-apple-system"/>
              </a:rPr>
              <a:t>then update file1 with branch contents</a:t>
            </a:r>
          </a:p>
          <a:p>
            <a:pPr algn="l">
              <a:buFont typeface="+mj-lt"/>
              <a:buAutoNum type="arabicPeriod"/>
            </a:pPr>
            <a:r>
              <a:rPr lang="en-US" dirty="0">
                <a:solidFill>
                  <a:srgbClr val="242424"/>
                </a:solidFill>
                <a:effectLst/>
                <a:latin typeface="-apple-system"/>
              </a:rPr>
              <a:t>after that merge branch into master</a:t>
            </a:r>
          </a:p>
          <a:p>
            <a:pPr algn="l">
              <a:buFont typeface="+mj-lt"/>
              <a:buAutoNum type="arabicPeriod"/>
            </a:pPr>
            <a:r>
              <a:rPr lang="en-US" dirty="0">
                <a:solidFill>
                  <a:srgbClr val="242424"/>
                </a:solidFill>
                <a:effectLst/>
                <a:latin typeface="-apple-system"/>
              </a:rPr>
              <a:t>you get a conflict message</a:t>
            </a:r>
          </a:p>
          <a:p>
            <a:pPr algn="l">
              <a:buFont typeface="+mj-lt"/>
              <a:buAutoNum type="arabicPeriod"/>
            </a:pPr>
            <a:r>
              <a:rPr lang="en-US" dirty="0">
                <a:solidFill>
                  <a:srgbClr val="242424"/>
                </a:solidFill>
                <a:effectLst/>
                <a:latin typeface="-apple-system"/>
              </a:rPr>
              <a:t>now resolve conflict</a:t>
            </a:r>
          </a:p>
          <a:p>
            <a:pPr algn="l">
              <a:buFont typeface="+mj-lt"/>
              <a:buAutoNum type="arabicPeriod"/>
            </a:pPr>
            <a:r>
              <a:rPr lang="en-US" dirty="0">
                <a:solidFill>
                  <a:srgbClr val="242424"/>
                </a:solidFill>
                <a:effectLst/>
                <a:latin typeface="-apple-system"/>
              </a:rPr>
              <a:t>by opening file1 and which contents you want in that file master/branch</a:t>
            </a:r>
          </a:p>
          <a:p>
            <a:pPr algn="l">
              <a:buFont typeface="+mj-lt"/>
              <a:buAutoNum type="arabicPeriod"/>
            </a:pPr>
            <a:r>
              <a:rPr lang="en-US" dirty="0">
                <a:solidFill>
                  <a:srgbClr val="242424"/>
                </a:solidFill>
                <a:effectLst/>
                <a:latin typeface="-apple-system"/>
              </a:rPr>
              <a:t>save the file</a:t>
            </a:r>
          </a:p>
          <a:p>
            <a:pPr algn="l">
              <a:buFont typeface="+mj-lt"/>
              <a:buAutoNum type="arabicPeriod"/>
            </a:pPr>
            <a:r>
              <a:rPr lang="en-US" dirty="0">
                <a:solidFill>
                  <a:srgbClr val="242424"/>
                </a:solidFill>
                <a:effectLst/>
                <a:latin typeface="-apple-system"/>
              </a:rPr>
              <a:t>then do the merging of branch b1 to master</a:t>
            </a:r>
          </a:p>
          <a:p>
            <a:pPr algn="l">
              <a:buFont typeface="+mj-lt"/>
              <a:buAutoNum type="arabicPeriod"/>
            </a:pPr>
            <a:r>
              <a:rPr lang="en-US" dirty="0">
                <a:solidFill>
                  <a:srgbClr val="242424"/>
                </a:solidFill>
                <a:effectLst/>
                <a:latin typeface="-apple-system"/>
              </a:rPr>
              <a:t>conflict removed/resolved.</a:t>
            </a:r>
          </a:p>
        </p:txBody>
      </p:sp>
      <p:sp>
        <p:nvSpPr>
          <p:cNvPr id="4" name="TextBox 3">
            <a:extLst>
              <a:ext uri="{FF2B5EF4-FFF2-40B4-BE49-F238E27FC236}">
                <a16:creationId xmlns="" xmlns:a16="http://schemas.microsoft.com/office/drawing/2014/main" id="{313A4CF2-A576-4BA0-95B1-D47A22372357}"/>
              </a:ext>
            </a:extLst>
          </p:cNvPr>
          <p:cNvSpPr txBox="1"/>
          <p:nvPr/>
        </p:nvSpPr>
        <p:spPr>
          <a:xfrm>
            <a:off x="1718427" y="794657"/>
            <a:ext cx="6096000" cy="738664"/>
          </a:xfrm>
          <a:prstGeom prst="rect">
            <a:avLst/>
          </a:prstGeom>
          <a:noFill/>
        </p:spPr>
        <p:txBody>
          <a:bodyPr wrap="square">
            <a:spAutoFit/>
          </a:bodyPr>
          <a:lstStyle/>
          <a:p>
            <a:r>
              <a:rPr lang="en-IN" sz="2400" b="1" dirty="0">
                <a:solidFill>
                  <a:srgbClr val="002060"/>
                </a:solidFill>
              </a:rPr>
              <a:t>How to remove merge conflict  Branch?</a:t>
            </a:r>
          </a:p>
          <a:p>
            <a:endParaRPr lang="en-IN" dirty="0"/>
          </a:p>
        </p:txBody>
      </p:sp>
    </p:spTree>
    <p:extLst>
      <p:ext uri="{BB962C8B-B14F-4D97-AF65-F5344CB8AC3E}">
        <p14:creationId xmlns="" xmlns:p14="http://schemas.microsoft.com/office/powerpoint/2010/main" val="42571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40CFB9-244A-0B81-622C-28B1047773F4}"/>
              </a:ext>
            </a:extLst>
          </p:cNvPr>
          <p:cNvPicPr>
            <a:picLocks noChangeAspect="1"/>
          </p:cNvPicPr>
          <p:nvPr/>
        </p:nvPicPr>
        <p:blipFill>
          <a:blip r:embed="rId3"/>
          <a:stretch>
            <a:fillRect/>
          </a:stretch>
        </p:blipFill>
        <p:spPr>
          <a:xfrm>
            <a:off x="2175782" y="2824843"/>
            <a:ext cx="6534150" cy="990600"/>
          </a:xfrm>
          <a:prstGeom prst="rect">
            <a:avLst/>
          </a:prstGeom>
        </p:spPr>
      </p:pic>
      <p:sp>
        <p:nvSpPr>
          <p:cNvPr id="4" name="Title 1">
            <a:extLst>
              <a:ext uri="{FF2B5EF4-FFF2-40B4-BE49-F238E27FC236}">
                <a16:creationId xmlns="" xmlns:a16="http://schemas.microsoft.com/office/drawing/2014/main" id="{2A075B85-0031-E04E-C634-BA201C38FDE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Notification email from </a:t>
            </a:r>
            <a:r>
              <a:rPr lang="en-US" dirty="0" err="1"/>
              <a:t>github</a:t>
            </a:r>
            <a:endParaRPr lang="en-IN" dirty="0"/>
          </a:p>
        </p:txBody>
      </p:sp>
      <p:sp>
        <p:nvSpPr>
          <p:cNvPr id="2" name="TextBox 1">
            <a:extLst>
              <a:ext uri="{FF2B5EF4-FFF2-40B4-BE49-F238E27FC236}">
                <a16:creationId xmlns="" xmlns:a16="http://schemas.microsoft.com/office/drawing/2014/main" id="{D7B15CAB-96A3-8449-5881-B329DB7D6FA8}"/>
              </a:ext>
            </a:extLst>
          </p:cNvPr>
          <p:cNvSpPr txBox="1"/>
          <p:nvPr/>
        </p:nvSpPr>
        <p:spPr>
          <a:xfrm>
            <a:off x="1752599" y="4659086"/>
            <a:ext cx="8399800" cy="369332"/>
          </a:xfrm>
          <a:prstGeom prst="rect">
            <a:avLst/>
          </a:prstGeom>
          <a:noFill/>
        </p:spPr>
        <p:txBody>
          <a:bodyPr wrap="none" rtlCol="0">
            <a:spAutoFit/>
          </a:bodyPr>
          <a:lstStyle/>
          <a:p>
            <a:r>
              <a:rPr lang="en-IN" dirty="0"/>
              <a:t>Git clone https://github.com/saritalad/MKPITS_Akash_Narwade_DotNet_Sept_2021.git</a:t>
            </a:r>
          </a:p>
        </p:txBody>
      </p:sp>
    </p:spTree>
    <p:extLst>
      <p:ext uri="{BB962C8B-B14F-4D97-AF65-F5344CB8AC3E}">
        <p14:creationId xmlns="" xmlns:p14="http://schemas.microsoft.com/office/powerpoint/2010/main" val="2435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C79D2FB-0777-A348-DF33-7EEC134F5F81}"/>
              </a:ext>
            </a:extLst>
          </p:cNvPr>
          <p:cNvPicPr>
            <a:picLocks noChangeAspect="1"/>
          </p:cNvPicPr>
          <p:nvPr/>
        </p:nvPicPr>
        <p:blipFill>
          <a:blip r:embed="rId2"/>
          <a:stretch>
            <a:fillRect/>
          </a:stretch>
        </p:blipFill>
        <p:spPr>
          <a:xfrm>
            <a:off x="1225323" y="1198108"/>
            <a:ext cx="9305925" cy="3286125"/>
          </a:xfrm>
          <a:prstGeom prst="rect">
            <a:avLst/>
          </a:prstGeom>
        </p:spPr>
      </p:pic>
    </p:spTree>
    <p:extLst>
      <p:ext uri="{BB962C8B-B14F-4D97-AF65-F5344CB8AC3E}">
        <p14:creationId xmlns="" xmlns:p14="http://schemas.microsoft.com/office/powerpoint/2010/main" val="40430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08020A0-7A2B-DD0D-545A-0BB9C2ADBBD8}"/>
              </a:ext>
            </a:extLst>
          </p:cNvPr>
          <p:cNvPicPr>
            <a:picLocks noChangeAspect="1"/>
          </p:cNvPicPr>
          <p:nvPr/>
        </p:nvPicPr>
        <p:blipFill>
          <a:blip r:embed="rId2"/>
          <a:stretch>
            <a:fillRect/>
          </a:stretch>
        </p:blipFill>
        <p:spPr>
          <a:xfrm>
            <a:off x="1495425" y="1130754"/>
            <a:ext cx="9353550" cy="3638550"/>
          </a:xfrm>
          <a:prstGeom prst="rect">
            <a:avLst/>
          </a:prstGeom>
        </p:spPr>
      </p:pic>
    </p:spTree>
    <p:extLst>
      <p:ext uri="{BB962C8B-B14F-4D97-AF65-F5344CB8AC3E}">
        <p14:creationId xmlns="" xmlns:p14="http://schemas.microsoft.com/office/powerpoint/2010/main" val="354327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214E120-E3F4-6D57-78BA-71B0FE83579B}"/>
              </a:ext>
            </a:extLst>
          </p:cNvPr>
          <p:cNvPicPr>
            <a:picLocks noChangeAspect="1"/>
          </p:cNvPicPr>
          <p:nvPr/>
        </p:nvPicPr>
        <p:blipFill>
          <a:blip r:embed="rId2"/>
          <a:stretch>
            <a:fillRect/>
          </a:stretch>
        </p:blipFill>
        <p:spPr>
          <a:xfrm>
            <a:off x="1264104" y="965426"/>
            <a:ext cx="9467850" cy="4600575"/>
          </a:xfrm>
          <a:prstGeom prst="rect">
            <a:avLst/>
          </a:prstGeom>
        </p:spPr>
      </p:pic>
    </p:spTree>
    <p:extLst>
      <p:ext uri="{BB962C8B-B14F-4D97-AF65-F5344CB8AC3E}">
        <p14:creationId xmlns="" xmlns:p14="http://schemas.microsoft.com/office/powerpoint/2010/main" val="127360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44C22-6323-B838-5D81-33BD1F43BB44}"/>
              </a:ext>
            </a:extLst>
          </p:cNvPr>
          <p:cNvSpPr>
            <a:spLocks noGrp="1"/>
          </p:cNvSpPr>
          <p:nvPr>
            <p:ph type="title"/>
          </p:nvPr>
        </p:nvSpPr>
        <p:spPr/>
        <p:txBody>
          <a:bodyPr/>
          <a:lstStyle/>
          <a:p>
            <a:r>
              <a:rPr lang="en-IN" dirty="0"/>
              <a:t>Git merge and got rebase</a:t>
            </a:r>
          </a:p>
        </p:txBody>
      </p:sp>
      <p:sp>
        <p:nvSpPr>
          <p:cNvPr id="4" name="TextBox 3">
            <a:extLst>
              <a:ext uri="{FF2B5EF4-FFF2-40B4-BE49-F238E27FC236}">
                <a16:creationId xmlns="" xmlns:a16="http://schemas.microsoft.com/office/drawing/2014/main" id="{1BFF3B16-C879-7BB3-6526-09982A5EF11E}"/>
              </a:ext>
            </a:extLst>
          </p:cNvPr>
          <p:cNvSpPr txBox="1"/>
          <p:nvPr/>
        </p:nvSpPr>
        <p:spPr>
          <a:xfrm>
            <a:off x="1175656" y="1506022"/>
            <a:ext cx="8643257" cy="2862322"/>
          </a:xfrm>
          <a:prstGeom prst="rect">
            <a:avLst/>
          </a:prstGeom>
          <a:noFill/>
        </p:spPr>
        <p:txBody>
          <a:bodyPr wrap="square">
            <a:spAutoFit/>
          </a:bodyPr>
          <a:lstStyle/>
          <a:p>
            <a:pPr marL="514350" indent="-514350">
              <a:buFont typeface="+mj-lt"/>
              <a:buAutoNum type="arabicPeriod"/>
            </a:pPr>
            <a:r>
              <a:rPr lang="en-US" sz="1800" b="1" dirty="0">
                <a:solidFill>
                  <a:srgbClr val="002060"/>
                </a:solidFill>
              </a:rPr>
              <a:t>There are 2 ways 2 integrate changes  from one branch to another .</a:t>
            </a:r>
          </a:p>
          <a:p>
            <a:pPr marL="514350" indent="-514350">
              <a:buFont typeface="+mj-lt"/>
              <a:buAutoNum type="arabicPeriod"/>
            </a:pPr>
            <a:r>
              <a:rPr lang="en-US" sz="1800" b="1" dirty="0">
                <a:solidFill>
                  <a:srgbClr val="002060"/>
                </a:solidFill>
              </a:rPr>
              <a:t>Git merge</a:t>
            </a:r>
          </a:p>
          <a:p>
            <a:pPr marL="514350" indent="-514350">
              <a:buFont typeface="+mj-lt"/>
              <a:buAutoNum type="arabicPeriod"/>
            </a:pPr>
            <a:r>
              <a:rPr lang="en-US" b="1" dirty="0">
                <a:solidFill>
                  <a:srgbClr val="002060"/>
                </a:solidFill>
              </a:rPr>
              <a:t>Git rebase</a:t>
            </a:r>
          </a:p>
          <a:p>
            <a:pPr marL="514350" indent="-514350">
              <a:buFont typeface="+mj-lt"/>
              <a:buAutoNum type="arabicPeriod"/>
            </a:pPr>
            <a:r>
              <a:rPr lang="en-US" sz="1800" b="1" dirty="0">
                <a:solidFill>
                  <a:srgbClr val="002060"/>
                </a:solidFill>
              </a:rPr>
              <a:t>Git log to see history </a:t>
            </a:r>
          </a:p>
          <a:p>
            <a:r>
              <a:rPr lang="en-US" b="1" dirty="0">
                <a:solidFill>
                  <a:srgbClr val="002060"/>
                </a:solidFill>
              </a:rPr>
              <a:t>============================</a:t>
            </a:r>
          </a:p>
          <a:p>
            <a:r>
              <a:rPr lang="en-US" sz="1800" b="1" dirty="0">
                <a:solidFill>
                  <a:srgbClr val="002060"/>
                </a:solidFill>
              </a:rPr>
              <a:t>D:\&gt; </a:t>
            </a:r>
            <a:r>
              <a:rPr lang="en-US" sz="1800" b="1" dirty="0" err="1">
                <a:solidFill>
                  <a:srgbClr val="002060"/>
                </a:solidFill>
              </a:rPr>
              <a:t>mkdir</a:t>
            </a:r>
            <a:r>
              <a:rPr lang="en-US" sz="1800" b="1" dirty="0">
                <a:solidFill>
                  <a:srgbClr val="002060"/>
                </a:solidFill>
              </a:rPr>
              <a:t>  gitdemo1</a:t>
            </a:r>
          </a:p>
          <a:p>
            <a:r>
              <a:rPr lang="en-US" b="1" dirty="0">
                <a:solidFill>
                  <a:srgbClr val="002060"/>
                </a:solidFill>
              </a:rPr>
              <a:t>D:\gitdemo1\&gt; git </a:t>
            </a:r>
            <a:r>
              <a:rPr lang="en-US" b="1" dirty="0" err="1">
                <a:solidFill>
                  <a:srgbClr val="002060"/>
                </a:solidFill>
              </a:rPr>
              <a:t>init</a:t>
            </a:r>
            <a:endParaRPr lang="en-US" b="1" dirty="0">
              <a:solidFill>
                <a:srgbClr val="002060"/>
              </a:solidFill>
            </a:endParaRPr>
          </a:p>
          <a:p>
            <a:r>
              <a:rPr lang="en-US" sz="1800" b="1" dirty="0">
                <a:solidFill>
                  <a:srgbClr val="002060"/>
                </a:solidFill>
              </a:rPr>
              <a:t>Git remote origin  …………………………………..</a:t>
            </a:r>
          </a:p>
          <a:p>
            <a:r>
              <a:rPr lang="en-US" b="1" dirty="0">
                <a:solidFill>
                  <a:srgbClr val="002060"/>
                </a:solidFill>
              </a:rPr>
              <a:t>Git touch m1.txt (added and committed)</a:t>
            </a:r>
          </a:p>
          <a:p>
            <a:pPr marL="514350" indent="-514350">
              <a:buFont typeface="+mj-lt"/>
              <a:buAutoNum type="arabicPeriod"/>
            </a:pPr>
            <a:endParaRPr lang="en-US" sz="1800" b="1" dirty="0">
              <a:solidFill>
                <a:srgbClr val="002060"/>
              </a:solidFill>
            </a:endParaRPr>
          </a:p>
        </p:txBody>
      </p:sp>
    </p:spTree>
    <p:extLst>
      <p:ext uri="{BB962C8B-B14F-4D97-AF65-F5344CB8AC3E}">
        <p14:creationId xmlns="" xmlns:p14="http://schemas.microsoft.com/office/powerpoint/2010/main" val="88297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DAE0AD-0EE1-1758-1B8D-B21F62D42FBB}"/>
              </a:ext>
            </a:extLst>
          </p:cNvPr>
          <p:cNvSpPr txBox="1"/>
          <p:nvPr/>
        </p:nvSpPr>
        <p:spPr>
          <a:xfrm>
            <a:off x="859972" y="289955"/>
            <a:ext cx="6096000" cy="5355312"/>
          </a:xfrm>
          <a:prstGeom prst="rect">
            <a:avLst/>
          </a:prstGeom>
          <a:noFill/>
        </p:spPr>
        <p:txBody>
          <a:bodyPr wrap="square">
            <a:spAutoFit/>
          </a:bodyPr>
          <a:lstStyle/>
          <a:p>
            <a:r>
              <a:rPr lang="en-US" sz="1800" b="1" dirty="0">
                <a:solidFill>
                  <a:srgbClr val="002060"/>
                </a:solidFill>
              </a:rPr>
              <a:t>Git branch feature </a:t>
            </a:r>
          </a:p>
          <a:p>
            <a:r>
              <a:rPr lang="en-US" b="1" dirty="0">
                <a:solidFill>
                  <a:srgbClr val="002060"/>
                </a:solidFill>
              </a:rPr>
              <a:t>Checkout feature </a:t>
            </a:r>
          </a:p>
          <a:p>
            <a:r>
              <a:rPr lang="en-US" sz="1800" b="1" dirty="0">
                <a:solidFill>
                  <a:srgbClr val="002060"/>
                </a:solidFill>
              </a:rPr>
              <a:t>Touch f11.txt (added and committed) </a:t>
            </a:r>
          </a:p>
          <a:p>
            <a:r>
              <a:rPr lang="en-US" b="1" dirty="0">
                <a:solidFill>
                  <a:srgbClr val="002060"/>
                </a:solidFill>
              </a:rPr>
              <a:t>Checkout master </a:t>
            </a:r>
          </a:p>
          <a:p>
            <a:r>
              <a:rPr lang="en-US" sz="1800" b="1" dirty="0">
                <a:solidFill>
                  <a:srgbClr val="002060"/>
                </a:solidFill>
              </a:rPr>
              <a:t>Touch m2.txt (added and committed)</a:t>
            </a:r>
          </a:p>
          <a:p>
            <a:r>
              <a:rPr lang="en-US" b="1" dirty="0">
                <a:solidFill>
                  <a:srgbClr val="002060"/>
                </a:solidFill>
              </a:rPr>
              <a:t>Checkout feature ( u will not see m2.txt only m1.txt and f11.txt) in this branch </a:t>
            </a:r>
          </a:p>
          <a:p>
            <a:r>
              <a:rPr lang="en-US" sz="1800" b="1" dirty="0">
                <a:solidFill>
                  <a:srgbClr val="002060"/>
                </a:solidFill>
              </a:rPr>
              <a:t>Now </a:t>
            </a:r>
          </a:p>
          <a:p>
            <a:r>
              <a:rPr lang="en-US" b="1" dirty="0">
                <a:solidFill>
                  <a:srgbClr val="002060"/>
                </a:solidFill>
              </a:rPr>
              <a:t>Inside feature apply </a:t>
            </a:r>
          </a:p>
          <a:p>
            <a:r>
              <a:rPr lang="en-US" sz="1800" b="1" dirty="0">
                <a:solidFill>
                  <a:srgbClr val="002060"/>
                </a:solidFill>
              </a:rPr>
              <a:t>Git merge master   (press escape :</a:t>
            </a:r>
            <a:r>
              <a:rPr lang="en-US" sz="1800" b="1" dirty="0" err="1">
                <a:solidFill>
                  <a:srgbClr val="002060"/>
                </a:solidFill>
              </a:rPr>
              <a:t>wq</a:t>
            </a:r>
            <a:r>
              <a:rPr lang="en-US" sz="1800" b="1" dirty="0">
                <a:solidFill>
                  <a:srgbClr val="002060"/>
                </a:solidFill>
              </a:rPr>
              <a:t> to come out of merge command)</a:t>
            </a:r>
          </a:p>
          <a:p>
            <a:r>
              <a:rPr lang="en-US" b="1" dirty="0">
                <a:solidFill>
                  <a:srgbClr val="002060"/>
                </a:solidFill>
              </a:rPr>
              <a:t>Now u get ( m1.txt, f11.txt and m2.txt )   </a:t>
            </a:r>
          </a:p>
          <a:p>
            <a:r>
              <a:rPr lang="en-US" sz="1800" b="1" dirty="0">
                <a:solidFill>
                  <a:srgbClr val="002060"/>
                </a:solidFill>
              </a:rPr>
              <a:t>Git log </a:t>
            </a:r>
          </a:p>
          <a:p>
            <a:pPr marL="514350" indent="-514350">
              <a:buFont typeface="+mj-lt"/>
              <a:buAutoNum type="arabicPeriod"/>
            </a:pPr>
            <a:r>
              <a:rPr lang="en-US" b="1" dirty="0">
                <a:solidFill>
                  <a:srgbClr val="002060"/>
                </a:solidFill>
              </a:rPr>
              <a:t>Create folder gitdemo2 </a:t>
            </a:r>
          </a:p>
          <a:p>
            <a:pPr marL="514350" indent="-514350">
              <a:buFont typeface="+mj-lt"/>
              <a:buAutoNum type="arabicPeriod"/>
            </a:pPr>
            <a:r>
              <a:rPr lang="en-US" b="1" dirty="0">
                <a:solidFill>
                  <a:srgbClr val="002060"/>
                </a:solidFill>
              </a:rPr>
              <a:t>Same steps (m1.txt , in feature f1.txt, in master m2.txt)</a:t>
            </a:r>
          </a:p>
          <a:p>
            <a:pPr marL="514350" indent="-514350">
              <a:buFont typeface="+mj-lt"/>
              <a:buAutoNum type="arabicPeriod"/>
            </a:pPr>
            <a:r>
              <a:rPr lang="en-US" b="1" dirty="0">
                <a:solidFill>
                  <a:srgbClr val="002060"/>
                </a:solidFill>
              </a:rPr>
              <a:t>Checkout feature </a:t>
            </a:r>
          </a:p>
          <a:p>
            <a:pPr marL="514350" indent="-514350">
              <a:buFont typeface="+mj-lt"/>
              <a:buAutoNum type="arabicPeriod"/>
            </a:pPr>
            <a:r>
              <a:rPr lang="en-US" b="1" dirty="0">
                <a:solidFill>
                  <a:srgbClr val="002060"/>
                </a:solidFill>
              </a:rPr>
              <a:t>Git rebase master</a:t>
            </a:r>
          </a:p>
          <a:p>
            <a:pPr marL="514350" indent="-514350">
              <a:buFont typeface="+mj-lt"/>
              <a:buAutoNum type="arabicPeriod"/>
            </a:pPr>
            <a:r>
              <a:rPr lang="en-US" b="1" dirty="0">
                <a:solidFill>
                  <a:srgbClr val="002060"/>
                </a:solidFill>
              </a:rPr>
              <a:t>Git log will see  all files m1.txt,m2.txt and f1.txt in feature branch</a:t>
            </a:r>
          </a:p>
        </p:txBody>
      </p:sp>
    </p:spTree>
    <p:extLst>
      <p:ext uri="{BB962C8B-B14F-4D97-AF65-F5344CB8AC3E}">
        <p14:creationId xmlns="" xmlns:p14="http://schemas.microsoft.com/office/powerpoint/2010/main" val="16146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5FBF4-BF0E-6A92-9736-000EB542F55D}"/>
              </a:ext>
            </a:extLst>
          </p:cNvPr>
          <p:cNvSpPr>
            <a:spLocks noGrp="1"/>
          </p:cNvSpPr>
          <p:nvPr>
            <p:ph type="title"/>
          </p:nvPr>
        </p:nvSpPr>
        <p:spPr/>
        <p:txBody>
          <a:bodyPr/>
          <a:lstStyle/>
          <a:p>
            <a:r>
              <a:rPr lang="en-IN" dirty="0"/>
              <a:t>Difference between merge and rebase </a:t>
            </a:r>
          </a:p>
        </p:txBody>
      </p:sp>
      <p:sp>
        <p:nvSpPr>
          <p:cNvPr id="3" name="TextBox 2">
            <a:extLst>
              <a:ext uri="{FF2B5EF4-FFF2-40B4-BE49-F238E27FC236}">
                <a16:creationId xmlns="" xmlns:a16="http://schemas.microsoft.com/office/drawing/2014/main" id="{17CBA4EB-9406-45F3-AF1B-275DA6983412}"/>
              </a:ext>
            </a:extLst>
          </p:cNvPr>
          <p:cNvSpPr txBox="1"/>
          <p:nvPr/>
        </p:nvSpPr>
        <p:spPr>
          <a:xfrm>
            <a:off x="1077685" y="1567543"/>
            <a:ext cx="9530622" cy="923330"/>
          </a:xfrm>
          <a:prstGeom prst="rect">
            <a:avLst/>
          </a:prstGeom>
          <a:noFill/>
        </p:spPr>
        <p:txBody>
          <a:bodyPr wrap="none" rtlCol="0">
            <a:spAutoFit/>
          </a:bodyPr>
          <a:lstStyle/>
          <a:p>
            <a:r>
              <a:rPr lang="en-IN" dirty="0"/>
              <a:t>Merge maintains the master merge history in  git log but rebase does not show the merge history it </a:t>
            </a:r>
          </a:p>
          <a:p>
            <a:r>
              <a:rPr lang="en-IN" dirty="0"/>
              <a:t>Simply shows the history of files from two branches (individual files)</a:t>
            </a:r>
          </a:p>
          <a:p>
            <a:r>
              <a:rPr lang="en-IN" dirty="0"/>
              <a:t> </a:t>
            </a:r>
          </a:p>
        </p:txBody>
      </p:sp>
      <p:pic>
        <p:nvPicPr>
          <p:cNvPr id="5" name="Picture 4">
            <a:extLst>
              <a:ext uri="{FF2B5EF4-FFF2-40B4-BE49-F238E27FC236}">
                <a16:creationId xmlns="" xmlns:a16="http://schemas.microsoft.com/office/drawing/2014/main" id="{A03DB77C-C312-EE0B-A7EC-5944620919F4}"/>
              </a:ext>
            </a:extLst>
          </p:cNvPr>
          <p:cNvPicPr>
            <a:picLocks noChangeAspect="1"/>
          </p:cNvPicPr>
          <p:nvPr/>
        </p:nvPicPr>
        <p:blipFill>
          <a:blip r:embed="rId2"/>
          <a:stretch>
            <a:fillRect/>
          </a:stretch>
        </p:blipFill>
        <p:spPr>
          <a:xfrm>
            <a:off x="838200" y="2589471"/>
            <a:ext cx="4488569" cy="2766300"/>
          </a:xfrm>
          <a:prstGeom prst="rect">
            <a:avLst/>
          </a:prstGeom>
        </p:spPr>
      </p:pic>
      <p:pic>
        <p:nvPicPr>
          <p:cNvPr id="9" name="Picture 8">
            <a:extLst>
              <a:ext uri="{FF2B5EF4-FFF2-40B4-BE49-F238E27FC236}">
                <a16:creationId xmlns="" xmlns:a16="http://schemas.microsoft.com/office/drawing/2014/main" id="{85524610-28AC-6CC2-2162-C7196CCB4E39}"/>
              </a:ext>
            </a:extLst>
          </p:cNvPr>
          <p:cNvPicPr>
            <a:picLocks noChangeAspect="1"/>
          </p:cNvPicPr>
          <p:nvPr/>
        </p:nvPicPr>
        <p:blipFill>
          <a:blip r:embed="rId3"/>
          <a:stretch>
            <a:fillRect/>
          </a:stretch>
        </p:blipFill>
        <p:spPr>
          <a:xfrm>
            <a:off x="6096000" y="2589471"/>
            <a:ext cx="4671465" cy="2895851"/>
          </a:xfrm>
          <a:prstGeom prst="rect">
            <a:avLst/>
          </a:prstGeom>
        </p:spPr>
      </p:pic>
    </p:spTree>
    <p:extLst>
      <p:ext uri="{BB962C8B-B14F-4D97-AF65-F5344CB8AC3E}">
        <p14:creationId xmlns="" xmlns:p14="http://schemas.microsoft.com/office/powerpoint/2010/main" val="17445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F5EE4-BFF1-1603-0010-F843EAECF237}"/>
              </a:ext>
            </a:extLst>
          </p:cNvPr>
          <p:cNvSpPr>
            <a:spLocks noGrp="1"/>
          </p:cNvSpPr>
          <p:nvPr>
            <p:ph type="title"/>
          </p:nvPr>
        </p:nvSpPr>
        <p:spPr/>
        <p:txBody>
          <a:bodyPr/>
          <a:lstStyle/>
          <a:p>
            <a:r>
              <a:rPr lang="en-US" dirty="0"/>
              <a:t>What is DevOps?</a:t>
            </a:r>
            <a:endParaRPr lang="en-IN" dirty="0"/>
          </a:p>
        </p:txBody>
      </p:sp>
      <p:sp>
        <p:nvSpPr>
          <p:cNvPr id="8" name="TextBox 7">
            <a:extLst>
              <a:ext uri="{FF2B5EF4-FFF2-40B4-BE49-F238E27FC236}">
                <a16:creationId xmlns="" xmlns:a16="http://schemas.microsoft.com/office/drawing/2014/main" id="{BEA9CAA4-989D-415F-DB69-1E25DE32A58E}"/>
              </a:ext>
            </a:extLst>
          </p:cNvPr>
          <p:cNvSpPr txBox="1"/>
          <p:nvPr/>
        </p:nvSpPr>
        <p:spPr>
          <a:xfrm>
            <a:off x="838200" y="4877022"/>
            <a:ext cx="9100458" cy="1200329"/>
          </a:xfrm>
          <a:prstGeom prst="rect">
            <a:avLst/>
          </a:prstGeom>
          <a:noFill/>
        </p:spPr>
        <p:txBody>
          <a:bodyPr wrap="square">
            <a:spAutoFit/>
          </a:bodyPr>
          <a:lstStyle/>
          <a:p>
            <a:r>
              <a:rPr lang="en-US" b="0" i="1" dirty="0">
                <a:solidFill>
                  <a:srgbClr val="54565A"/>
                </a:solidFill>
                <a:effectLst/>
                <a:latin typeface="Open Sans" panose="020B0606030504020204" pitchFamily="34" charset="0"/>
              </a:rPr>
              <a:t>DevOps emphasizes people (and culture), and seeks to improve collaboration between operations and development teams. DevOps implementations utilize technology— especially automation tools that can leverage an increasingly programmable and dynamic infrastructure from a life cycle perspective.”</a:t>
            </a:r>
            <a:endParaRPr lang="en-IN" dirty="0"/>
          </a:p>
        </p:txBody>
      </p:sp>
      <p:sp>
        <p:nvSpPr>
          <p:cNvPr id="10" name="TextBox 9">
            <a:extLst>
              <a:ext uri="{FF2B5EF4-FFF2-40B4-BE49-F238E27FC236}">
                <a16:creationId xmlns="" xmlns:a16="http://schemas.microsoft.com/office/drawing/2014/main" id="{6EC46A85-08B8-6AB0-B726-AC419BD1099D}"/>
              </a:ext>
            </a:extLst>
          </p:cNvPr>
          <p:cNvSpPr txBox="1"/>
          <p:nvPr/>
        </p:nvSpPr>
        <p:spPr>
          <a:xfrm>
            <a:off x="838200" y="2136338"/>
            <a:ext cx="8686800" cy="2308324"/>
          </a:xfrm>
          <a:prstGeom prst="rect">
            <a:avLst/>
          </a:prstGeom>
          <a:noFill/>
        </p:spPr>
        <p:txBody>
          <a:bodyPr wrap="square">
            <a:spAutoFit/>
          </a:bodyPr>
          <a:lstStyle/>
          <a:p>
            <a:r>
              <a:rPr lang="en-US" b="0" i="0" dirty="0">
                <a:solidFill>
                  <a:srgbClr val="202124"/>
                </a:solidFill>
                <a:effectLst/>
                <a:latin typeface="arial" panose="020B0604020202020204" pitchFamily="34" charset="0"/>
              </a:rPr>
              <a:t>DevOps is </a:t>
            </a:r>
            <a:r>
              <a:rPr lang="en-US" b="1" i="0" dirty="0">
                <a:solidFill>
                  <a:srgbClr val="202124"/>
                </a:solidFill>
                <a:effectLst/>
                <a:latin typeface="arial" panose="020B0604020202020204" pitchFamily="34" charset="0"/>
              </a:rPr>
              <a:t>the combination of cultural philosophies, practices, and tools that increases an organization's ability to deliver applications and services at high velocity</a:t>
            </a:r>
            <a:r>
              <a:rPr lang="en-US" b="0" i="0" dirty="0">
                <a:solidFill>
                  <a:srgbClr val="202124"/>
                </a:solidFill>
                <a:effectLst/>
                <a:latin typeface="arial" panose="020B0604020202020204" pitchFamily="34" charset="0"/>
              </a:rPr>
              <a:t>:</a:t>
            </a:r>
            <a:r>
              <a:rPr lang="en-US" b="0" i="0" dirty="0">
                <a:solidFill>
                  <a:srgbClr val="4D4C4C"/>
                </a:solidFill>
                <a:effectLst/>
                <a:latin typeface="AppdSans"/>
              </a:rPr>
              <a:t>. By enabling organizations to create stronger bonds between Dev, Ops and other stakeholders in the company, DevOps promotes shorter, more controllable iterations through the adoption of best practices, automation and new tools. DevOps is not a technology per se, but it covers everything from the </a:t>
            </a:r>
            <a:r>
              <a:rPr lang="en-US" b="0" i="0" dirty="0" err="1">
                <a:solidFill>
                  <a:srgbClr val="4D4C4C"/>
                </a:solidFill>
                <a:effectLst/>
                <a:latin typeface="AppdSans"/>
              </a:rPr>
              <a:t>organisation</a:t>
            </a:r>
            <a:r>
              <a:rPr lang="en-US" b="0" i="0" dirty="0">
                <a:solidFill>
                  <a:srgbClr val="4D4C4C"/>
                </a:solidFill>
                <a:effectLst/>
                <a:latin typeface="AppdSans"/>
              </a:rPr>
              <a:t> to culture, processes and tooling. Initial steps usually include </a:t>
            </a:r>
            <a:r>
              <a:rPr lang="en-US" b="0" i="0" u="none" strike="noStrike" dirty="0">
                <a:solidFill>
                  <a:srgbClr val="4E3EB1"/>
                </a:solidFill>
                <a:effectLst/>
                <a:latin typeface="AppdSans"/>
                <a:hlinkClick r:id="rId2"/>
              </a:rPr>
              <a:t>Continuous integration and continuous delivery (CI/CD)</a:t>
            </a:r>
            <a:r>
              <a:rPr lang="en-US" b="0" i="0" dirty="0">
                <a:solidFill>
                  <a:srgbClr val="4D4C4C"/>
                </a:solidFill>
                <a:effectLst/>
                <a:latin typeface="AppdSans"/>
              </a:rPr>
              <a:t>, real-time monitoring, incident response systems and collaboration platforms.</a:t>
            </a:r>
            <a:endParaRPr lang="en-IN" dirty="0"/>
          </a:p>
        </p:txBody>
      </p:sp>
    </p:spTree>
    <p:extLst>
      <p:ext uri="{BB962C8B-B14F-4D97-AF65-F5344CB8AC3E}">
        <p14:creationId xmlns="" xmlns:p14="http://schemas.microsoft.com/office/powerpoint/2010/main" val="33911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Difference between fetch and </a:t>
            </a:r>
            <a:r>
              <a:rPr lang="en-IN" smtClean="0"/>
              <a:t>pull command</a:t>
            </a:r>
            <a:endParaRPr lang="en-US"/>
          </a:p>
        </p:txBody>
      </p:sp>
      <p:sp>
        <p:nvSpPr>
          <p:cNvPr id="3" name="Rectangle 2"/>
          <p:cNvSpPr/>
          <p:nvPr/>
        </p:nvSpPr>
        <p:spPr>
          <a:xfrm>
            <a:off x="3048000" y="2690336"/>
            <a:ext cx="6096000" cy="1477328"/>
          </a:xfrm>
          <a:prstGeom prst="rect">
            <a:avLst/>
          </a:prstGeom>
        </p:spPr>
        <p:txBody>
          <a:bodyPr>
            <a:spAutoFit/>
          </a:bodyPr>
          <a:lstStyle/>
          <a:p>
            <a:r>
              <a:rPr lang="en-US" dirty="0" smtClean="0"/>
              <a:t>The key difference between </a:t>
            </a:r>
            <a:r>
              <a:rPr lang="en-US" dirty="0" err="1" smtClean="0"/>
              <a:t>git</a:t>
            </a:r>
            <a:r>
              <a:rPr lang="en-US" dirty="0" smtClean="0"/>
              <a:t> fetch and pull is that </a:t>
            </a:r>
            <a:r>
              <a:rPr lang="en-US" dirty="0" err="1" smtClean="0"/>
              <a:t>git</a:t>
            </a:r>
            <a:r>
              <a:rPr lang="en-US" dirty="0" smtClean="0"/>
              <a:t> pull copies changes from a remote repository directly into your working directory, while </a:t>
            </a:r>
            <a:r>
              <a:rPr lang="en-US" dirty="0" err="1" smtClean="0"/>
              <a:t>git</a:t>
            </a:r>
            <a:r>
              <a:rPr lang="en-US" dirty="0" smtClean="0"/>
              <a:t> fetch does not. The </a:t>
            </a:r>
            <a:r>
              <a:rPr lang="en-US" dirty="0" err="1" smtClean="0"/>
              <a:t>git</a:t>
            </a:r>
            <a:r>
              <a:rPr lang="en-US" dirty="0" smtClean="0"/>
              <a:t> fetch command only copies changes into your local </a:t>
            </a:r>
            <a:r>
              <a:rPr lang="en-US" dirty="0" err="1" smtClean="0"/>
              <a:t>Git</a:t>
            </a:r>
            <a:r>
              <a:rPr lang="en-US" dirty="0" smtClean="0"/>
              <a:t> repo. The </a:t>
            </a:r>
            <a:r>
              <a:rPr lang="en-US" dirty="0" err="1" smtClean="0"/>
              <a:t>git</a:t>
            </a:r>
            <a:r>
              <a:rPr lang="en-US" dirty="0" smtClean="0"/>
              <a:t> pull command does both.</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79F2C98-3FD6-FC89-A4CF-2C6FD49B2470}"/>
              </a:ext>
            </a:extLst>
          </p:cNvPr>
          <p:cNvPicPr>
            <a:picLocks noChangeAspect="1"/>
          </p:cNvPicPr>
          <p:nvPr/>
        </p:nvPicPr>
        <p:blipFill>
          <a:blip r:embed="rId2"/>
          <a:stretch>
            <a:fillRect/>
          </a:stretch>
        </p:blipFill>
        <p:spPr>
          <a:xfrm>
            <a:off x="566291" y="350994"/>
            <a:ext cx="8239125" cy="1047750"/>
          </a:xfrm>
          <a:prstGeom prst="rect">
            <a:avLst/>
          </a:prstGeom>
        </p:spPr>
      </p:pic>
      <p:pic>
        <p:nvPicPr>
          <p:cNvPr id="6" name="Picture 5">
            <a:extLst>
              <a:ext uri="{FF2B5EF4-FFF2-40B4-BE49-F238E27FC236}">
                <a16:creationId xmlns="" xmlns:a16="http://schemas.microsoft.com/office/drawing/2014/main" id="{7C827968-D2D9-9085-A089-ED4E49EC6223}"/>
              </a:ext>
            </a:extLst>
          </p:cNvPr>
          <p:cNvPicPr>
            <a:picLocks noChangeAspect="1"/>
          </p:cNvPicPr>
          <p:nvPr/>
        </p:nvPicPr>
        <p:blipFill>
          <a:blip r:embed="rId3"/>
          <a:stretch>
            <a:fillRect/>
          </a:stretch>
        </p:blipFill>
        <p:spPr>
          <a:xfrm>
            <a:off x="566291" y="2033361"/>
            <a:ext cx="9904479" cy="4095296"/>
          </a:xfrm>
          <a:prstGeom prst="rect">
            <a:avLst/>
          </a:prstGeom>
        </p:spPr>
      </p:pic>
    </p:spTree>
    <p:extLst>
      <p:ext uri="{BB962C8B-B14F-4D97-AF65-F5344CB8AC3E}">
        <p14:creationId xmlns="" xmlns:p14="http://schemas.microsoft.com/office/powerpoint/2010/main" val="67947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B749C-EF99-E2AD-B78B-D446325B9BD9}"/>
              </a:ext>
            </a:extLst>
          </p:cNvPr>
          <p:cNvSpPr>
            <a:spLocks noGrp="1"/>
          </p:cNvSpPr>
          <p:nvPr>
            <p:ph type="title"/>
          </p:nvPr>
        </p:nvSpPr>
        <p:spPr/>
        <p:txBody>
          <a:bodyPr/>
          <a:lstStyle/>
          <a:p>
            <a:r>
              <a:rPr lang="en-IN" dirty="0"/>
              <a:t>Jenkins:</a:t>
            </a:r>
          </a:p>
        </p:txBody>
      </p:sp>
      <p:sp>
        <p:nvSpPr>
          <p:cNvPr id="5" name="TextBox 4">
            <a:extLst>
              <a:ext uri="{FF2B5EF4-FFF2-40B4-BE49-F238E27FC236}">
                <a16:creationId xmlns="" xmlns:a16="http://schemas.microsoft.com/office/drawing/2014/main" id="{A240A636-1D2C-6F7A-EC15-D2909B8A85AF}"/>
              </a:ext>
            </a:extLst>
          </p:cNvPr>
          <p:cNvSpPr txBox="1"/>
          <p:nvPr/>
        </p:nvSpPr>
        <p:spPr>
          <a:xfrm>
            <a:off x="838200" y="1674674"/>
            <a:ext cx="9827562" cy="3816429"/>
          </a:xfrm>
          <a:prstGeom prst="rect">
            <a:avLst/>
          </a:prstGeom>
          <a:noFill/>
        </p:spPr>
        <p:txBody>
          <a:bodyPr wrap="none" rtlCol="0">
            <a:spAutoFit/>
          </a:bodyPr>
          <a:lstStyle/>
          <a:p>
            <a:r>
              <a:rPr lang="en-IN" sz="3200" dirty="0">
                <a:solidFill>
                  <a:srgbClr val="002060"/>
                </a:solidFill>
              </a:rPr>
              <a:t>Step 1 download Jenkins (JDK 11 or </a:t>
            </a:r>
            <a:r>
              <a:rPr lang="en-IN" sz="3200">
                <a:solidFill>
                  <a:srgbClr val="002060"/>
                </a:solidFill>
              </a:rPr>
              <a:t>17 install and set path</a:t>
            </a:r>
            <a:endParaRPr lang="en-IN" sz="3200" dirty="0">
              <a:solidFill>
                <a:srgbClr val="002060"/>
              </a:solidFill>
            </a:endParaRPr>
          </a:p>
          <a:p>
            <a:r>
              <a:rPr lang="en-IN" sz="3200" dirty="0">
                <a:solidFill>
                  <a:srgbClr val="002060"/>
                </a:solidFill>
              </a:rPr>
              <a:t>Step 2 place war file into any location of your system</a:t>
            </a:r>
          </a:p>
          <a:p>
            <a:r>
              <a:rPr lang="en-IN" sz="3200" dirty="0">
                <a:solidFill>
                  <a:srgbClr val="002060"/>
                </a:solidFill>
              </a:rPr>
              <a:t>Step 3 </a:t>
            </a:r>
            <a:r>
              <a:rPr lang="en-IN" sz="3200" dirty="0" err="1">
                <a:solidFill>
                  <a:srgbClr val="002060"/>
                </a:solidFill>
              </a:rPr>
              <a:t>goto</a:t>
            </a:r>
            <a:r>
              <a:rPr lang="en-IN" sz="3200" dirty="0">
                <a:solidFill>
                  <a:srgbClr val="002060"/>
                </a:solidFill>
              </a:rPr>
              <a:t> that folder </a:t>
            </a:r>
          </a:p>
          <a:p>
            <a:r>
              <a:rPr lang="en-IN" sz="3200" dirty="0">
                <a:solidFill>
                  <a:srgbClr val="002060"/>
                </a:solidFill>
              </a:rPr>
              <a:t>C:\users\HP\&gt; java –jar </a:t>
            </a:r>
            <a:r>
              <a:rPr lang="en-IN" sz="3200" dirty="0" err="1">
                <a:solidFill>
                  <a:srgbClr val="002060"/>
                </a:solidFill>
              </a:rPr>
              <a:t>Jenkins.war</a:t>
            </a:r>
            <a:endParaRPr lang="en-IN" sz="3200" dirty="0">
              <a:solidFill>
                <a:srgbClr val="002060"/>
              </a:solidFill>
            </a:endParaRPr>
          </a:p>
          <a:p>
            <a:r>
              <a:rPr lang="en-IN" sz="3200" dirty="0">
                <a:solidFill>
                  <a:srgbClr val="002060"/>
                </a:solidFill>
              </a:rPr>
              <a:t>Step 4 : </a:t>
            </a:r>
            <a:r>
              <a:rPr lang="en-IN" sz="3200" dirty="0" err="1">
                <a:solidFill>
                  <a:srgbClr val="002060"/>
                </a:solidFill>
              </a:rPr>
              <a:t>goto</a:t>
            </a:r>
            <a:r>
              <a:rPr lang="en-IN" sz="3200" dirty="0">
                <a:solidFill>
                  <a:srgbClr val="002060"/>
                </a:solidFill>
              </a:rPr>
              <a:t> browser </a:t>
            </a:r>
            <a:r>
              <a:rPr lang="en-IN" sz="3200" dirty="0">
                <a:solidFill>
                  <a:srgbClr val="002060"/>
                </a:solidFill>
                <a:hlinkClick r:id="rId2"/>
              </a:rPr>
              <a:t>http://localhost:/8080</a:t>
            </a:r>
            <a:endParaRPr lang="en-IN" sz="3200" dirty="0">
              <a:solidFill>
                <a:srgbClr val="002060"/>
              </a:solidFill>
            </a:endParaRPr>
          </a:p>
          <a:p>
            <a:r>
              <a:rPr lang="en-IN" sz="3200" dirty="0">
                <a:solidFill>
                  <a:srgbClr val="002060"/>
                </a:solidFill>
              </a:rPr>
              <a:t>Step 5: install required plugins</a:t>
            </a:r>
          </a:p>
          <a:p>
            <a:r>
              <a:rPr lang="en-IN" sz="3200" dirty="0">
                <a:solidFill>
                  <a:srgbClr val="002060"/>
                </a:solidFill>
              </a:rPr>
              <a:t>Step 6: get started  with Jenkins</a:t>
            </a:r>
          </a:p>
          <a:p>
            <a:endParaRPr lang="en-IN" dirty="0"/>
          </a:p>
        </p:txBody>
      </p:sp>
    </p:spTree>
    <p:extLst>
      <p:ext uri="{BB962C8B-B14F-4D97-AF65-F5344CB8AC3E}">
        <p14:creationId xmlns="" xmlns:p14="http://schemas.microsoft.com/office/powerpoint/2010/main" val="123731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141690E-2006-EE61-2975-406B98C4E727}"/>
              </a:ext>
            </a:extLst>
          </p:cNvPr>
          <p:cNvPicPr>
            <a:picLocks noChangeAspect="1"/>
          </p:cNvPicPr>
          <p:nvPr/>
        </p:nvPicPr>
        <p:blipFill>
          <a:blip r:embed="rId2"/>
          <a:stretch>
            <a:fillRect/>
          </a:stretch>
        </p:blipFill>
        <p:spPr>
          <a:xfrm>
            <a:off x="481012" y="509587"/>
            <a:ext cx="4676775" cy="2028825"/>
          </a:xfrm>
          <a:prstGeom prst="rect">
            <a:avLst/>
          </a:prstGeom>
        </p:spPr>
      </p:pic>
      <p:pic>
        <p:nvPicPr>
          <p:cNvPr id="7" name="Picture 6">
            <a:extLst>
              <a:ext uri="{FF2B5EF4-FFF2-40B4-BE49-F238E27FC236}">
                <a16:creationId xmlns="" xmlns:a16="http://schemas.microsoft.com/office/drawing/2014/main" id="{E4AD414C-59C3-8701-7B2E-084C3B68D573}"/>
              </a:ext>
            </a:extLst>
          </p:cNvPr>
          <p:cNvPicPr>
            <a:picLocks noChangeAspect="1"/>
          </p:cNvPicPr>
          <p:nvPr/>
        </p:nvPicPr>
        <p:blipFill>
          <a:blip r:embed="rId3"/>
          <a:stretch>
            <a:fillRect/>
          </a:stretch>
        </p:blipFill>
        <p:spPr>
          <a:xfrm>
            <a:off x="433386" y="3053834"/>
            <a:ext cx="4772025" cy="1590675"/>
          </a:xfrm>
          <a:prstGeom prst="rect">
            <a:avLst/>
          </a:prstGeom>
        </p:spPr>
      </p:pic>
      <p:sp>
        <p:nvSpPr>
          <p:cNvPr id="8" name="TextBox 7">
            <a:extLst>
              <a:ext uri="{FF2B5EF4-FFF2-40B4-BE49-F238E27FC236}">
                <a16:creationId xmlns="" xmlns:a16="http://schemas.microsoft.com/office/drawing/2014/main" id="{E05DA246-27F7-5DEB-8E8D-2852343A5EE6}"/>
              </a:ext>
            </a:extLst>
          </p:cNvPr>
          <p:cNvSpPr txBox="1"/>
          <p:nvPr/>
        </p:nvSpPr>
        <p:spPr>
          <a:xfrm>
            <a:off x="6096000" y="5573876"/>
            <a:ext cx="6096000" cy="369332"/>
          </a:xfrm>
          <a:prstGeom prst="rect">
            <a:avLst/>
          </a:prstGeom>
          <a:noFill/>
        </p:spPr>
        <p:txBody>
          <a:bodyPr wrap="square">
            <a:spAutoFit/>
          </a:bodyPr>
          <a:lstStyle/>
          <a:p>
            <a:r>
              <a:rPr lang="en-IN" dirty="0"/>
              <a:t>https://www.youtube.com/watch?v=Fi9pgrMlQZY&amp;t=83s</a:t>
            </a:r>
          </a:p>
        </p:txBody>
      </p:sp>
      <p:pic>
        <p:nvPicPr>
          <p:cNvPr id="9" name="Picture 8">
            <a:extLst>
              <a:ext uri="{FF2B5EF4-FFF2-40B4-BE49-F238E27FC236}">
                <a16:creationId xmlns="" xmlns:a16="http://schemas.microsoft.com/office/drawing/2014/main" id="{8AB6630C-735F-1397-508A-688A663B1320}"/>
              </a:ext>
            </a:extLst>
          </p:cNvPr>
          <p:cNvPicPr>
            <a:picLocks noChangeAspect="1"/>
          </p:cNvPicPr>
          <p:nvPr/>
        </p:nvPicPr>
        <p:blipFill>
          <a:blip r:embed="rId4"/>
          <a:stretch>
            <a:fillRect/>
          </a:stretch>
        </p:blipFill>
        <p:spPr>
          <a:xfrm>
            <a:off x="5927391" y="840633"/>
            <a:ext cx="5831223" cy="3305175"/>
          </a:xfrm>
          <a:prstGeom prst="rect">
            <a:avLst/>
          </a:prstGeom>
        </p:spPr>
      </p:pic>
      <p:pic>
        <p:nvPicPr>
          <p:cNvPr id="11" name="Picture 10">
            <a:extLst>
              <a:ext uri="{FF2B5EF4-FFF2-40B4-BE49-F238E27FC236}">
                <a16:creationId xmlns="" xmlns:a16="http://schemas.microsoft.com/office/drawing/2014/main" id="{3863552C-F685-5771-C371-9C37D6B7490F}"/>
              </a:ext>
            </a:extLst>
          </p:cNvPr>
          <p:cNvPicPr>
            <a:picLocks noChangeAspect="1"/>
          </p:cNvPicPr>
          <p:nvPr/>
        </p:nvPicPr>
        <p:blipFill rotWithShape="1">
          <a:blip r:embed="rId5"/>
          <a:srcRect l="1706"/>
          <a:stretch/>
        </p:blipFill>
        <p:spPr>
          <a:xfrm>
            <a:off x="5927391" y="4211122"/>
            <a:ext cx="5415523" cy="866775"/>
          </a:xfrm>
          <a:prstGeom prst="rect">
            <a:avLst/>
          </a:prstGeom>
        </p:spPr>
      </p:pic>
    </p:spTree>
    <p:extLst>
      <p:ext uri="{BB962C8B-B14F-4D97-AF65-F5344CB8AC3E}">
        <p14:creationId xmlns="" xmlns:p14="http://schemas.microsoft.com/office/powerpoint/2010/main" val="172835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0222DA-ED7A-4ED1-669F-6EBD88554D6C}"/>
              </a:ext>
            </a:extLst>
          </p:cNvPr>
          <p:cNvPicPr>
            <a:picLocks noChangeAspect="1"/>
          </p:cNvPicPr>
          <p:nvPr/>
        </p:nvPicPr>
        <p:blipFill>
          <a:blip r:embed="rId2"/>
          <a:stretch>
            <a:fillRect/>
          </a:stretch>
        </p:blipFill>
        <p:spPr>
          <a:xfrm>
            <a:off x="684662" y="979456"/>
            <a:ext cx="4135516" cy="4448175"/>
          </a:xfrm>
          <a:prstGeom prst="rect">
            <a:avLst/>
          </a:prstGeom>
        </p:spPr>
      </p:pic>
      <p:pic>
        <p:nvPicPr>
          <p:cNvPr id="5" name="Picture 4">
            <a:extLst>
              <a:ext uri="{FF2B5EF4-FFF2-40B4-BE49-F238E27FC236}">
                <a16:creationId xmlns="" xmlns:a16="http://schemas.microsoft.com/office/drawing/2014/main" id="{0C331A66-7EC6-61E2-7BD5-659A3CA2E6C2}"/>
              </a:ext>
            </a:extLst>
          </p:cNvPr>
          <p:cNvPicPr>
            <a:picLocks noChangeAspect="1"/>
          </p:cNvPicPr>
          <p:nvPr/>
        </p:nvPicPr>
        <p:blipFill>
          <a:blip r:embed="rId3"/>
          <a:stretch>
            <a:fillRect/>
          </a:stretch>
        </p:blipFill>
        <p:spPr>
          <a:xfrm>
            <a:off x="5280932" y="725941"/>
            <a:ext cx="3676650" cy="4448175"/>
          </a:xfrm>
          <a:prstGeom prst="rect">
            <a:avLst/>
          </a:prstGeom>
        </p:spPr>
      </p:pic>
    </p:spTree>
    <p:extLst>
      <p:ext uri="{BB962C8B-B14F-4D97-AF65-F5344CB8AC3E}">
        <p14:creationId xmlns="" xmlns:p14="http://schemas.microsoft.com/office/powerpoint/2010/main" val="1290888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1CB233EA-7C2A-4B57-4F16-F5FF2E61B118}"/>
              </a:ext>
            </a:extLst>
          </p:cNvPr>
          <p:cNvSpPr txBox="1"/>
          <p:nvPr/>
        </p:nvSpPr>
        <p:spPr>
          <a:xfrm>
            <a:off x="710023" y="82510"/>
            <a:ext cx="8648020" cy="6463308"/>
          </a:xfrm>
          <a:prstGeom prst="rect">
            <a:avLst/>
          </a:prstGeom>
          <a:noFill/>
        </p:spPr>
        <p:txBody>
          <a:bodyPr wrap="square" rtlCol="0">
            <a:spAutoFit/>
          </a:bodyPr>
          <a:lstStyle/>
          <a:p>
            <a:r>
              <a:rPr lang="en-US" dirty="0"/>
              <a:t>C:\users\HP&gt; java-jar </a:t>
            </a:r>
            <a:r>
              <a:rPr lang="en-US" dirty="0" err="1"/>
              <a:t>Jenkins.war</a:t>
            </a:r>
            <a:r>
              <a:rPr lang="en-US" dirty="0"/>
              <a:t> –</a:t>
            </a:r>
            <a:r>
              <a:rPr lang="en-US" dirty="0" err="1"/>
              <a:t>httpport</a:t>
            </a:r>
            <a:r>
              <a:rPr lang="en-US" dirty="0"/>
              <a:t> =9090 to run on different port</a:t>
            </a:r>
          </a:p>
          <a:p>
            <a:endParaRPr lang="en-US" dirty="0"/>
          </a:p>
          <a:p>
            <a:r>
              <a:rPr lang="en-US" dirty="0"/>
              <a:t>User admin</a:t>
            </a:r>
          </a:p>
          <a:p>
            <a:r>
              <a:rPr lang="en-US" dirty="0"/>
              <a:t>Password admin</a:t>
            </a:r>
          </a:p>
          <a:p>
            <a:r>
              <a:rPr lang="en-US" dirty="0"/>
              <a:t>==================================</a:t>
            </a:r>
          </a:p>
          <a:p>
            <a:r>
              <a:rPr lang="en-US" dirty="0"/>
              <a:t>Why to use CLI tools?</a:t>
            </a:r>
          </a:p>
          <a:p>
            <a:pPr marL="342900" indent="-342900">
              <a:buFont typeface="+mj-lt"/>
              <a:buAutoNum type="arabicPeriod"/>
            </a:pPr>
            <a:r>
              <a:rPr lang="en-US" dirty="0"/>
              <a:t>Easier</a:t>
            </a:r>
          </a:p>
          <a:p>
            <a:pPr marL="342900" indent="-342900">
              <a:buFont typeface="+mj-lt"/>
              <a:buAutoNum type="arabicPeriod"/>
            </a:pPr>
            <a:r>
              <a:rPr lang="en-US" dirty="0"/>
              <a:t>Faster</a:t>
            </a:r>
          </a:p>
          <a:p>
            <a:pPr marL="342900" indent="-342900">
              <a:buFont typeface="+mj-lt"/>
              <a:buAutoNum type="arabicPeriod"/>
            </a:pPr>
            <a:r>
              <a:rPr lang="en-US" dirty="0"/>
              <a:t>Memory management efficient</a:t>
            </a:r>
          </a:p>
          <a:p>
            <a:pPr marL="342900" indent="-342900">
              <a:buFont typeface="+mj-lt"/>
              <a:buAutoNum type="arabicPeriod"/>
            </a:pPr>
            <a:r>
              <a:rPr lang="en-US" dirty="0"/>
              <a:t>Continuous Integration</a:t>
            </a:r>
          </a:p>
          <a:p>
            <a:r>
              <a:rPr lang="en-US" dirty="0"/>
              <a:t>==========================================</a:t>
            </a:r>
          </a:p>
          <a:p>
            <a:r>
              <a:rPr lang="en-US" dirty="0"/>
              <a:t>Step 1 :Start Jenkins:</a:t>
            </a:r>
          </a:p>
          <a:p>
            <a:r>
              <a:rPr lang="en-US" dirty="0"/>
              <a:t>Step 2:Goto manage Jenkins=&gt;Configure global security  </a:t>
            </a:r>
            <a:r>
              <a:rPr lang="en-US" dirty="0">
                <a:sym typeface="Wingdings" panose="05000000000000000000" pitchFamily="2" charset="2"/>
              </a:rPr>
              <a:t> enable security</a:t>
            </a:r>
          </a:p>
          <a:p>
            <a:r>
              <a:rPr lang="en-US" dirty="0">
                <a:sym typeface="Wingdings" panose="05000000000000000000" pitchFamily="2" charset="2"/>
              </a:rPr>
              <a:t>Step 3:goto </a:t>
            </a:r>
            <a:r>
              <a:rPr lang="en-US" dirty="0">
                <a:sym typeface="Wingdings" panose="05000000000000000000" pitchFamily="2" charset="2"/>
                <a:hlinkClick r:id="rId2"/>
              </a:rPr>
              <a:t>http://loclhost:8080/CLI</a:t>
            </a:r>
            <a:r>
              <a:rPr lang="en-US" dirty="0">
                <a:sym typeface="Wingdings" panose="05000000000000000000" pitchFamily="2" charset="2"/>
              </a:rPr>
              <a:t>      YOU WILL GET LIST OF CLI COMMANDS </a:t>
            </a:r>
          </a:p>
          <a:p>
            <a:r>
              <a:rPr lang="en-US" dirty="0">
                <a:sym typeface="Wingdings" panose="05000000000000000000" pitchFamily="2" charset="2"/>
              </a:rPr>
              <a:t>Step 4:download Jenkins-cli.jar place at any location   see setting of global security setting on next slide.</a:t>
            </a:r>
          </a:p>
          <a:p>
            <a:r>
              <a:rPr lang="en-US" dirty="0">
                <a:sym typeface="Wingdings" panose="05000000000000000000" pitchFamily="2" charset="2"/>
              </a:rPr>
              <a:t>Step 5:java -jar jenkins-cli.jar -s http://localhost:8080/ -</a:t>
            </a:r>
            <a:r>
              <a:rPr lang="en-US" dirty="0" err="1">
                <a:sym typeface="Wingdings" panose="05000000000000000000" pitchFamily="2" charset="2"/>
              </a:rPr>
              <a:t>webSocket</a:t>
            </a:r>
            <a:r>
              <a:rPr lang="en-US" dirty="0">
                <a:sym typeface="Wingdings" panose="05000000000000000000" pitchFamily="2" charset="2"/>
              </a:rPr>
              <a:t> help</a:t>
            </a:r>
          </a:p>
          <a:p>
            <a:r>
              <a:rPr lang="en-US" dirty="0">
                <a:sym typeface="Wingdings" panose="05000000000000000000" pitchFamily="2" charset="2"/>
              </a:rPr>
              <a:t>Step 6: ex:</a:t>
            </a:r>
          </a:p>
          <a:p>
            <a:r>
              <a:rPr lang="en-US" dirty="0">
                <a:sym typeface="Wingdings" panose="05000000000000000000" pitchFamily="2" charset="2"/>
              </a:rPr>
              <a:t>java -jar jenkins-cli.jar -s http://localhost:8080/ -</a:t>
            </a:r>
            <a:r>
              <a:rPr lang="en-US" dirty="0" err="1">
                <a:sym typeface="Wingdings" panose="05000000000000000000" pitchFamily="2" charset="2"/>
              </a:rPr>
              <a:t>webSocket</a:t>
            </a:r>
            <a:r>
              <a:rPr lang="en-US" dirty="0">
                <a:sym typeface="Wingdings" panose="05000000000000000000" pitchFamily="2" charset="2"/>
              </a:rPr>
              <a:t> who-am-</a:t>
            </a:r>
            <a:r>
              <a:rPr lang="en-US" dirty="0" err="1">
                <a:sym typeface="Wingdings" panose="05000000000000000000" pitchFamily="2" charset="2"/>
              </a:rPr>
              <a:t>i</a:t>
            </a:r>
            <a:endParaRPr lang="en-US" dirty="0">
              <a:sym typeface="Wingdings" panose="05000000000000000000" pitchFamily="2" charset="2"/>
            </a:endParaRPr>
          </a:p>
          <a:p>
            <a:endParaRPr lang="en-US" dirty="0"/>
          </a:p>
          <a:p>
            <a:endParaRPr lang="en-US" dirty="0"/>
          </a:p>
          <a:p>
            <a:endParaRPr lang="en-US"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21A0585D-0F80-DB18-DD6A-BA8F00658268}"/>
                  </a:ext>
                </a:extLst>
              </p14:cNvPr>
              <p14:cNvContentPartPr/>
              <p14:nvPr/>
            </p14:nvContentPartPr>
            <p14:xfrm>
              <a:off x="3909753" y="4750366"/>
              <a:ext cx="360" cy="360"/>
            </p14:xfrm>
          </p:contentPart>
        </mc:Choice>
        <mc:Fallback>
          <p:pic>
            <p:nvPicPr>
              <p:cNvPr id="4" name="Ink 3">
                <a:extLst>
                  <a:ext uri="{FF2B5EF4-FFF2-40B4-BE49-F238E27FC236}">
                    <a16:creationId xmlns:p14="http://schemas.microsoft.com/office/powerpoint/2010/main" xmlns="" xmlns:a16="http://schemas.microsoft.com/office/drawing/2014/main" id="{21A0585D-0F80-DB18-DD6A-BA8F00658268}"/>
                  </a:ext>
                </a:extLst>
              </p:cNvPr>
              <p:cNvPicPr/>
              <p:nvPr/>
            </p:nvPicPr>
            <p:blipFill>
              <a:blip r:embed="rId4"/>
              <a:stretch>
                <a:fillRect/>
              </a:stretch>
            </p:blipFill>
            <p:spPr>
              <a:xfrm>
                <a:off x="3900753" y="47417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6" name="Ink 5">
                <a:extLst>
                  <a:ext uri="{FF2B5EF4-FFF2-40B4-BE49-F238E27FC236}">
                    <a16:creationId xmlns:a16="http://schemas.microsoft.com/office/drawing/2014/main" id="{F42EB130-E00B-E580-589C-4C7E893E93EC}"/>
                  </a:ext>
                </a:extLst>
              </p14:cNvPr>
              <p14:cNvContentPartPr/>
              <p14:nvPr/>
            </p14:nvContentPartPr>
            <p14:xfrm>
              <a:off x="3961953" y="4056646"/>
              <a:ext cx="360" cy="360"/>
            </p14:xfrm>
          </p:contentPart>
        </mc:Choice>
        <mc:Fallback>
          <p:pic>
            <p:nvPicPr>
              <p:cNvPr id="6" name="Ink 5">
                <a:extLst>
                  <a:ext uri="{FF2B5EF4-FFF2-40B4-BE49-F238E27FC236}">
                    <a16:creationId xmlns:p14="http://schemas.microsoft.com/office/powerpoint/2010/main" xmlns="" xmlns:a16="http://schemas.microsoft.com/office/drawing/2014/main" id="{F42EB130-E00B-E580-589C-4C7E893E93EC}"/>
                  </a:ext>
                </a:extLst>
              </p:cNvPr>
              <p:cNvPicPr/>
              <p:nvPr/>
            </p:nvPicPr>
            <p:blipFill>
              <a:blip r:embed="rId4"/>
              <a:stretch>
                <a:fillRect/>
              </a:stretch>
            </p:blipFill>
            <p:spPr>
              <a:xfrm>
                <a:off x="3952953" y="40480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9" name="Ink 8">
                <a:extLst>
                  <a:ext uri="{FF2B5EF4-FFF2-40B4-BE49-F238E27FC236}">
                    <a16:creationId xmlns:a16="http://schemas.microsoft.com/office/drawing/2014/main" id="{12402F80-F133-C579-FBA4-B36CC2A128A9}"/>
                  </a:ext>
                </a:extLst>
              </p14:cNvPr>
              <p14:cNvContentPartPr/>
              <p14:nvPr/>
            </p14:nvContentPartPr>
            <p14:xfrm>
              <a:off x="4035753" y="4130446"/>
              <a:ext cx="360" cy="360"/>
            </p14:xfrm>
          </p:contentPart>
        </mc:Choice>
        <mc:Fallback>
          <p:pic>
            <p:nvPicPr>
              <p:cNvPr id="9" name="Ink 8">
                <a:extLst>
                  <a:ext uri="{FF2B5EF4-FFF2-40B4-BE49-F238E27FC236}">
                    <a16:creationId xmlns:p14="http://schemas.microsoft.com/office/powerpoint/2010/main" xmlns="" xmlns:a16="http://schemas.microsoft.com/office/drawing/2014/main" id="{12402F80-F133-C579-FBA4-B36CC2A128A9}"/>
                  </a:ext>
                </a:extLst>
              </p:cNvPr>
              <p:cNvPicPr/>
              <p:nvPr/>
            </p:nvPicPr>
            <p:blipFill>
              <a:blip r:embed="rId4"/>
              <a:stretch>
                <a:fillRect/>
              </a:stretch>
            </p:blipFill>
            <p:spPr>
              <a:xfrm>
                <a:off x="4027113" y="4121446"/>
                <a:ext cx="18000" cy="18000"/>
              </a:xfrm>
              <a:prstGeom prst="rect">
                <a:avLst/>
              </a:prstGeom>
            </p:spPr>
          </p:pic>
        </mc:Fallback>
      </mc:AlternateContent>
      <p:grpSp>
        <p:nvGrpSpPr>
          <p:cNvPr id="13" name="Group 12">
            <a:extLst>
              <a:ext uri="{FF2B5EF4-FFF2-40B4-BE49-F238E27FC236}">
                <a16:creationId xmlns="" xmlns:a16="http://schemas.microsoft.com/office/drawing/2014/main" id="{C8F1F857-6852-F247-7254-1D260A08CD6F}"/>
              </a:ext>
            </a:extLst>
          </p:cNvPr>
          <p:cNvGrpSpPr/>
          <p:nvPr/>
        </p:nvGrpSpPr>
        <p:grpSpPr>
          <a:xfrm>
            <a:off x="4087953" y="4120006"/>
            <a:ext cx="360" cy="360"/>
            <a:chOff x="4087953" y="4120006"/>
            <a:chExt cx="360" cy="360"/>
          </a:xfrm>
        </p:grpSpPr>
        <mc:AlternateContent xmlns:mc="http://schemas.openxmlformats.org/markup-compatibility/2006">
          <mc:Choice xmlns="" xmlns:p14="http://schemas.microsoft.com/office/powerpoint/2010/main" Requires="p14">
            <p:contentPart p14:bwMode="auto" r:id="rId7">
              <p14:nvContentPartPr>
                <p14:cNvPr id="11" name="Ink 10">
                  <a:extLst>
                    <a:ext uri="{FF2B5EF4-FFF2-40B4-BE49-F238E27FC236}">
                      <a16:creationId xmlns:a16="http://schemas.microsoft.com/office/drawing/2014/main" id="{CE009A6F-D631-02F1-9B02-3366DF59376E}"/>
                    </a:ext>
                  </a:extLst>
                </p14:cNvPr>
                <p14:cNvContentPartPr/>
                <p14:nvPr/>
              </p14:nvContentPartPr>
              <p14:xfrm>
                <a:off x="4087953" y="4120006"/>
                <a:ext cx="360" cy="360"/>
              </p14:xfrm>
            </p:contentPart>
          </mc:Choice>
          <mc:Fallback>
            <p:pic>
              <p:nvPicPr>
                <p:cNvPr id="11" name="Ink 10">
                  <a:extLst>
                    <a:ext uri="{FF2B5EF4-FFF2-40B4-BE49-F238E27FC236}">
                      <a16:creationId xmlns:p14="http://schemas.microsoft.com/office/powerpoint/2010/main" xmlns="" xmlns:a16="http://schemas.microsoft.com/office/drawing/2014/main" id="{CE009A6F-D631-02F1-9B02-3366DF59376E}"/>
                    </a:ext>
                  </a:extLst>
                </p:cNvPr>
                <p:cNvPicPr/>
                <p:nvPr/>
              </p:nvPicPr>
              <p:blipFill>
                <a:blip r:embed="rId4"/>
                <a:stretch>
                  <a:fillRect/>
                </a:stretch>
              </p:blipFill>
              <p:spPr>
                <a:xfrm>
                  <a:off x="4078953" y="41110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2" name="Ink 11">
                  <a:extLst>
                    <a:ext uri="{FF2B5EF4-FFF2-40B4-BE49-F238E27FC236}">
                      <a16:creationId xmlns:a16="http://schemas.microsoft.com/office/drawing/2014/main" id="{C99D500F-4739-6C5F-65BF-5BA5F7E3D726}"/>
                    </a:ext>
                  </a:extLst>
                </p14:cNvPr>
                <p14:cNvContentPartPr/>
                <p14:nvPr/>
              </p14:nvContentPartPr>
              <p14:xfrm>
                <a:off x="4087953" y="4120006"/>
                <a:ext cx="360" cy="360"/>
              </p14:xfrm>
            </p:contentPart>
          </mc:Choice>
          <mc:Fallback>
            <p:pic>
              <p:nvPicPr>
                <p:cNvPr id="12" name="Ink 11">
                  <a:extLst>
                    <a:ext uri="{FF2B5EF4-FFF2-40B4-BE49-F238E27FC236}">
                      <a16:creationId xmlns:p14="http://schemas.microsoft.com/office/powerpoint/2010/main" xmlns="" xmlns:a16="http://schemas.microsoft.com/office/drawing/2014/main" id="{C99D500F-4739-6C5F-65BF-5BA5F7E3D726}"/>
                    </a:ext>
                  </a:extLst>
                </p:cNvPr>
                <p:cNvPicPr/>
                <p:nvPr/>
              </p:nvPicPr>
              <p:blipFill>
                <a:blip r:embed="rId4"/>
                <a:stretch>
                  <a:fillRect/>
                </a:stretch>
              </p:blipFill>
              <p:spPr>
                <a:xfrm>
                  <a:off x="4078953" y="4111006"/>
                  <a:ext cx="18000" cy="180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9">
            <p14:nvContentPartPr>
              <p14:cNvPr id="14" name="Ink 13">
                <a:extLst>
                  <a:ext uri="{FF2B5EF4-FFF2-40B4-BE49-F238E27FC236}">
                    <a16:creationId xmlns:a16="http://schemas.microsoft.com/office/drawing/2014/main" id="{585CBDC2-5BF4-2C48-747F-09DBA844AC4C}"/>
                  </a:ext>
                </a:extLst>
              </p14:cNvPr>
              <p14:cNvContentPartPr/>
              <p14:nvPr/>
            </p14:nvContentPartPr>
            <p14:xfrm>
              <a:off x="4550553" y="4120006"/>
              <a:ext cx="360" cy="360"/>
            </p14:xfrm>
          </p:contentPart>
        </mc:Choice>
        <mc:Fallback>
          <p:pic>
            <p:nvPicPr>
              <p:cNvPr id="14" name="Ink 13">
                <a:extLst>
                  <a:ext uri="{FF2B5EF4-FFF2-40B4-BE49-F238E27FC236}">
                    <a16:creationId xmlns:p14="http://schemas.microsoft.com/office/powerpoint/2010/main" xmlns="" xmlns:a16="http://schemas.microsoft.com/office/drawing/2014/main" id="{585CBDC2-5BF4-2C48-747F-09DBA844AC4C}"/>
                  </a:ext>
                </a:extLst>
              </p:cNvPr>
              <p:cNvPicPr/>
              <p:nvPr/>
            </p:nvPicPr>
            <p:blipFill>
              <a:blip r:embed="rId4"/>
              <a:stretch>
                <a:fillRect/>
              </a:stretch>
            </p:blipFill>
            <p:spPr>
              <a:xfrm>
                <a:off x="4541913" y="41110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15" name="Ink 14">
                <a:extLst>
                  <a:ext uri="{FF2B5EF4-FFF2-40B4-BE49-F238E27FC236}">
                    <a16:creationId xmlns:a16="http://schemas.microsoft.com/office/drawing/2014/main" id="{D9514403-4839-337B-D41F-ACDFDC741110}"/>
                  </a:ext>
                </a:extLst>
              </p14:cNvPr>
              <p14:cNvContentPartPr/>
              <p14:nvPr/>
            </p14:nvContentPartPr>
            <p14:xfrm>
              <a:off x="1471113" y="4120006"/>
              <a:ext cx="360" cy="360"/>
            </p14:xfrm>
          </p:contentPart>
        </mc:Choice>
        <mc:Fallback>
          <p:pic>
            <p:nvPicPr>
              <p:cNvPr id="15" name="Ink 14">
                <a:extLst>
                  <a:ext uri="{FF2B5EF4-FFF2-40B4-BE49-F238E27FC236}">
                    <a16:creationId xmlns:p14="http://schemas.microsoft.com/office/powerpoint/2010/main" xmlns="" xmlns:a16="http://schemas.microsoft.com/office/drawing/2014/main" id="{D9514403-4839-337B-D41F-ACDFDC741110}"/>
                  </a:ext>
                </a:extLst>
              </p:cNvPr>
              <p:cNvPicPr/>
              <p:nvPr/>
            </p:nvPicPr>
            <p:blipFill>
              <a:blip r:embed="rId4"/>
              <a:stretch>
                <a:fillRect/>
              </a:stretch>
            </p:blipFill>
            <p:spPr>
              <a:xfrm>
                <a:off x="1462113" y="41110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16" name="Ink 15">
                <a:extLst>
                  <a:ext uri="{FF2B5EF4-FFF2-40B4-BE49-F238E27FC236}">
                    <a16:creationId xmlns:a16="http://schemas.microsoft.com/office/drawing/2014/main" id="{D08DAADF-A3D6-10D5-6F04-9AF07AD00096}"/>
                  </a:ext>
                </a:extLst>
              </p14:cNvPr>
              <p14:cNvContentPartPr/>
              <p14:nvPr/>
            </p14:nvContentPartPr>
            <p14:xfrm>
              <a:off x="2785113" y="4161406"/>
              <a:ext cx="360" cy="360"/>
            </p14:xfrm>
          </p:contentPart>
        </mc:Choice>
        <mc:Fallback>
          <p:pic>
            <p:nvPicPr>
              <p:cNvPr id="16" name="Ink 15">
                <a:extLst>
                  <a:ext uri="{FF2B5EF4-FFF2-40B4-BE49-F238E27FC236}">
                    <a16:creationId xmlns:p14="http://schemas.microsoft.com/office/powerpoint/2010/main" xmlns="" xmlns:a16="http://schemas.microsoft.com/office/drawing/2014/main" id="{D08DAADF-A3D6-10D5-6F04-9AF07AD00096}"/>
                  </a:ext>
                </a:extLst>
              </p:cNvPr>
              <p:cNvPicPr/>
              <p:nvPr/>
            </p:nvPicPr>
            <p:blipFill>
              <a:blip r:embed="rId4"/>
              <a:stretch>
                <a:fillRect/>
              </a:stretch>
            </p:blipFill>
            <p:spPr>
              <a:xfrm>
                <a:off x="2776113" y="415276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17" name="Ink 16">
                <a:extLst>
                  <a:ext uri="{FF2B5EF4-FFF2-40B4-BE49-F238E27FC236}">
                    <a16:creationId xmlns:a16="http://schemas.microsoft.com/office/drawing/2014/main" id="{4BFE421A-7EEC-9C22-B7A8-F6D925EE38ED}"/>
                  </a:ext>
                </a:extLst>
              </p14:cNvPr>
              <p14:cNvContentPartPr/>
              <p14:nvPr/>
            </p14:nvContentPartPr>
            <p14:xfrm>
              <a:off x="2679633" y="3730486"/>
              <a:ext cx="360" cy="360"/>
            </p14:xfrm>
          </p:contentPart>
        </mc:Choice>
        <mc:Fallback>
          <p:pic>
            <p:nvPicPr>
              <p:cNvPr id="17" name="Ink 16">
                <a:extLst>
                  <a:ext uri="{FF2B5EF4-FFF2-40B4-BE49-F238E27FC236}">
                    <a16:creationId xmlns:p14="http://schemas.microsoft.com/office/powerpoint/2010/main" xmlns="" xmlns:a16="http://schemas.microsoft.com/office/drawing/2014/main" id="{4BFE421A-7EEC-9C22-B7A8-F6D925EE38ED}"/>
                  </a:ext>
                </a:extLst>
              </p:cNvPr>
              <p:cNvPicPr/>
              <p:nvPr/>
            </p:nvPicPr>
            <p:blipFill>
              <a:blip r:embed="rId4"/>
              <a:stretch>
                <a:fillRect/>
              </a:stretch>
            </p:blipFill>
            <p:spPr>
              <a:xfrm>
                <a:off x="2670993" y="37218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8" name="Ink 17">
                <a:extLst>
                  <a:ext uri="{FF2B5EF4-FFF2-40B4-BE49-F238E27FC236}">
                    <a16:creationId xmlns:a16="http://schemas.microsoft.com/office/drawing/2014/main" id="{1121B8E6-17C4-446C-1523-34512A9D6698}"/>
                  </a:ext>
                </a:extLst>
              </p14:cNvPr>
              <p14:cNvContentPartPr/>
              <p14:nvPr/>
            </p14:nvContentPartPr>
            <p14:xfrm>
              <a:off x="3194793" y="2910766"/>
              <a:ext cx="360" cy="360"/>
            </p14:xfrm>
          </p:contentPart>
        </mc:Choice>
        <mc:Fallback>
          <p:pic>
            <p:nvPicPr>
              <p:cNvPr id="18" name="Ink 17">
                <a:extLst>
                  <a:ext uri="{FF2B5EF4-FFF2-40B4-BE49-F238E27FC236}">
                    <a16:creationId xmlns:p14="http://schemas.microsoft.com/office/powerpoint/2010/main" xmlns="" xmlns:a16="http://schemas.microsoft.com/office/drawing/2014/main" id="{1121B8E6-17C4-446C-1523-34512A9D6698}"/>
                  </a:ext>
                </a:extLst>
              </p:cNvPr>
              <p:cNvPicPr/>
              <p:nvPr/>
            </p:nvPicPr>
            <p:blipFill>
              <a:blip r:embed="rId4"/>
              <a:stretch>
                <a:fillRect/>
              </a:stretch>
            </p:blipFill>
            <p:spPr>
              <a:xfrm>
                <a:off x="3185793" y="29021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19" name="Ink 18">
                <a:extLst>
                  <a:ext uri="{FF2B5EF4-FFF2-40B4-BE49-F238E27FC236}">
                    <a16:creationId xmlns:a16="http://schemas.microsoft.com/office/drawing/2014/main" id="{AC5ABFCE-2C26-A05E-A688-05EDFF5B6691}"/>
                  </a:ext>
                </a:extLst>
              </p14:cNvPr>
              <p14:cNvContentPartPr/>
              <p14:nvPr/>
            </p14:nvContentPartPr>
            <p14:xfrm>
              <a:off x="3531393" y="4077526"/>
              <a:ext cx="360" cy="360"/>
            </p14:xfrm>
          </p:contentPart>
        </mc:Choice>
        <mc:Fallback>
          <p:pic>
            <p:nvPicPr>
              <p:cNvPr id="19" name="Ink 18">
                <a:extLst>
                  <a:ext uri="{FF2B5EF4-FFF2-40B4-BE49-F238E27FC236}">
                    <a16:creationId xmlns:p14="http://schemas.microsoft.com/office/powerpoint/2010/main" xmlns="" xmlns:a16="http://schemas.microsoft.com/office/drawing/2014/main" id="{AC5ABFCE-2C26-A05E-A688-05EDFF5B6691}"/>
                  </a:ext>
                </a:extLst>
              </p:cNvPr>
              <p:cNvPicPr/>
              <p:nvPr/>
            </p:nvPicPr>
            <p:blipFill>
              <a:blip r:embed="rId4"/>
              <a:stretch>
                <a:fillRect/>
              </a:stretch>
            </p:blipFill>
            <p:spPr>
              <a:xfrm>
                <a:off x="3522393" y="406888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5">
            <p14:nvContentPartPr>
              <p14:cNvPr id="20" name="Ink 19">
                <a:extLst>
                  <a:ext uri="{FF2B5EF4-FFF2-40B4-BE49-F238E27FC236}">
                    <a16:creationId xmlns:a16="http://schemas.microsoft.com/office/drawing/2014/main" id="{451B8E60-C3D6-9B9A-0BD7-459F3C0DEACB}"/>
                  </a:ext>
                </a:extLst>
              </p14:cNvPr>
              <p14:cNvContentPartPr/>
              <p14:nvPr/>
            </p14:nvContentPartPr>
            <p14:xfrm>
              <a:off x="3867633" y="4077526"/>
              <a:ext cx="360" cy="360"/>
            </p14:xfrm>
          </p:contentPart>
        </mc:Choice>
        <mc:Fallback>
          <p:pic>
            <p:nvPicPr>
              <p:cNvPr id="20" name="Ink 19">
                <a:extLst>
                  <a:ext uri="{FF2B5EF4-FFF2-40B4-BE49-F238E27FC236}">
                    <a16:creationId xmlns:p14="http://schemas.microsoft.com/office/powerpoint/2010/main" xmlns="" xmlns:a16="http://schemas.microsoft.com/office/drawing/2014/main" id="{451B8E60-C3D6-9B9A-0BD7-459F3C0DEACB}"/>
                  </a:ext>
                </a:extLst>
              </p:cNvPr>
              <p:cNvPicPr/>
              <p:nvPr/>
            </p:nvPicPr>
            <p:blipFill>
              <a:blip r:embed="rId4"/>
              <a:stretch>
                <a:fillRect/>
              </a:stretch>
            </p:blipFill>
            <p:spPr>
              <a:xfrm>
                <a:off x="3858633" y="406888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21" name="Ink 20">
                <a:extLst>
                  <a:ext uri="{FF2B5EF4-FFF2-40B4-BE49-F238E27FC236}">
                    <a16:creationId xmlns:a16="http://schemas.microsoft.com/office/drawing/2014/main" id="{1CD6AA80-AD99-2821-8D9C-DEE3BE390635}"/>
                  </a:ext>
                </a:extLst>
              </p14:cNvPr>
              <p14:cNvContentPartPr/>
              <p14:nvPr/>
            </p14:nvContentPartPr>
            <p14:xfrm>
              <a:off x="4403313" y="4067086"/>
              <a:ext cx="2160" cy="360"/>
            </p14:xfrm>
          </p:contentPart>
        </mc:Choice>
        <mc:Fallback>
          <p:pic>
            <p:nvPicPr>
              <p:cNvPr id="21" name="Ink 20">
                <a:extLst>
                  <a:ext uri="{FF2B5EF4-FFF2-40B4-BE49-F238E27FC236}">
                    <a16:creationId xmlns:p14="http://schemas.microsoft.com/office/powerpoint/2010/main" xmlns="" xmlns:a16="http://schemas.microsoft.com/office/drawing/2014/main" id="{1CD6AA80-AD99-2821-8D9C-DEE3BE390635}"/>
                  </a:ext>
                </a:extLst>
              </p:cNvPr>
              <p:cNvPicPr/>
              <p:nvPr/>
            </p:nvPicPr>
            <p:blipFill>
              <a:blip r:embed="rId17"/>
              <a:stretch>
                <a:fillRect/>
              </a:stretch>
            </p:blipFill>
            <p:spPr>
              <a:xfrm>
                <a:off x="4394313" y="405844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22" name="Ink 21">
                <a:extLst>
                  <a:ext uri="{FF2B5EF4-FFF2-40B4-BE49-F238E27FC236}">
                    <a16:creationId xmlns:a16="http://schemas.microsoft.com/office/drawing/2014/main" id="{483839B9-8B85-193B-0929-7626D8BC63C1}"/>
                  </a:ext>
                </a:extLst>
              </p14:cNvPr>
              <p14:cNvContentPartPr/>
              <p14:nvPr/>
            </p14:nvContentPartPr>
            <p14:xfrm>
              <a:off x="4203513" y="4174366"/>
              <a:ext cx="360" cy="8640"/>
            </p14:xfrm>
          </p:contentPart>
        </mc:Choice>
        <mc:Fallback>
          <p:pic>
            <p:nvPicPr>
              <p:cNvPr id="22" name="Ink 21">
                <a:extLst>
                  <a:ext uri="{FF2B5EF4-FFF2-40B4-BE49-F238E27FC236}">
                    <a16:creationId xmlns:p14="http://schemas.microsoft.com/office/powerpoint/2010/main" xmlns="" xmlns:a16="http://schemas.microsoft.com/office/drawing/2014/main" id="{483839B9-8B85-193B-0929-7626D8BC63C1}"/>
                  </a:ext>
                </a:extLst>
              </p:cNvPr>
              <p:cNvPicPr/>
              <p:nvPr/>
            </p:nvPicPr>
            <p:blipFill>
              <a:blip r:embed="rId19"/>
              <a:stretch>
                <a:fillRect/>
              </a:stretch>
            </p:blipFill>
            <p:spPr>
              <a:xfrm>
                <a:off x="4194873" y="4165726"/>
                <a:ext cx="18000" cy="26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0">
            <p14:nvContentPartPr>
              <p14:cNvPr id="23" name="Ink 22">
                <a:extLst>
                  <a:ext uri="{FF2B5EF4-FFF2-40B4-BE49-F238E27FC236}">
                    <a16:creationId xmlns:a16="http://schemas.microsoft.com/office/drawing/2014/main" id="{6F14F2D6-9B86-7B1E-FD95-EB00869009ED}"/>
                  </a:ext>
                </a:extLst>
              </p14:cNvPr>
              <p14:cNvContentPartPr/>
              <p14:nvPr/>
            </p14:nvContentPartPr>
            <p14:xfrm>
              <a:off x="4718673" y="4067086"/>
              <a:ext cx="360" cy="360"/>
            </p14:xfrm>
          </p:contentPart>
        </mc:Choice>
        <mc:Fallback>
          <p:pic>
            <p:nvPicPr>
              <p:cNvPr id="23" name="Ink 22">
                <a:extLst>
                  <a:ext uri="{FF2B5EF4-FFF2-40B4-BE49-F238E27FC236}">
                    <a16:creationId xmlns:p14="http://schemas.microsoft.com/office/powerpoint/2010/main" xmlns="" xmlns:a16="http://schemas.microsoft.com/office/drawing/2014/main" id="{6F14F2D6-9B86-7B1E-FD95-EB00869009ED}"/>
                  </a:ext>
                </a:extLst>
              </p:cNvPr>
              <p:cNvPicPr/>
              <p:nvPr/>
            </p:nvPicPr>
            <p:blipFill>
              <a:blip r:embed="rId4"/>
              <a:stretch>
                <a:fillRect/>
              </a:stretch>
            </p:blipFill>
            <p:spPr>
              <a:xfrm>
                <a:off x="4709673" y="40584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1">
            <p14:nvContentPartPr>
              <p14:cNvPr id="24" name="Ink 23">
                <a:extLst>
                  <a:ext uri="{FF2B5EF4-FFF2-40B4-BE49-F238E27FC236}">
                    <a16:creationId xmlns:a16="http://schemas.microsoft.com/office/drawing/2014/main" id="{E2316780-080A-3732-8875-BDDAAFB7BE07}"/>
                  </a:ext>
                </a:extLst>
              </p14:cNvPr>
              <p14:cNvContentPartPr/>
              <p14:nvPr/>
            </p14:nvContentPartPr>
            <p14:xfrm>
              <a:off x="5843313" y="4140886"/>
              <a:ext cx="2160" cy="360"/>
            </p14:xfrm>
          </p:contentPart>
        </mc:Choice>
        <mc:Fallback>
          <p:pic>
            <p:nvPicPr>
              <p:cNvPr id="24" name="Ink 23">
                <a:extLst>
                  <a:ext uri="{FF2B5EF4-FFF2-40B4-BE49-F238E27FC236}">
                    <a16:creationId xmlns:p14="http://schemas.microsoft.com/office/powerpoint/2010/main" xmlns="" xmlns:a16="http://schemas.microsoft.com/office/drawing/2014/main" id="{E2316780-080A-3732-8875-BDDAAFB7BE07}"/>
                  </a:ext>
                </a:extLst>
              </p:cNvPr>
              <p:cNvPicPr/>
              <p:nvPr/>
            </p:nvPicPr>
            <p:blipFill>
              <a:blip r:embed="rId17"/>
              <a:stretch>
                <a:fillRect/>
              </a:stretch>
            </p:blipFill>
            <p:spPr>
              <a:xfrm>
                <a:off x="5834313" y="413188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2">
            <p14:nvContentPartPr>
              <p14:cNvPr id="25" name="Ink 24">
                <a:extLst>
                  <a:ext uri="{FF2B5EF4-FFF2-40B4-BE49-F238E27FC236}">
                    <a16:creationId xmlns:a16="http://schemas.microsoft.com/office/drawing/2014/main" id="{24714092-7A0C-3367-EAF6-BB0E39E27FBB}"/>
                  </a:ext>
                </a:extLst>
              </p14:cNvPr>
              <p14:cNvContentPartPr/>
              <p14:nvPr/>
            </p14:nvContentPartPr>
            <p14:xfrm>
              <a:off x="3877713" y="3583606"/>
              <a:ext cx="360" cy="360"/>
            </p14:xfrm>
          </p:contentPart>
        </mc:Choice>
        <mc:Fallback>
          <p:pic>
            <p:nvPicPr>
              <p:cNvPr id="25" name="Ink 24">
                <a:extLst>
                  <a:ext uri="{FF2B5EF4-FFF2-40B4-BE49-F238E27FC236}">
                    <a16:creationId xmlns:p14="http://schemas.microsoft.com/office/powerpoint/2010/main" xmlns="" xmlns:a16="http://schemas.microsoft.com/office/drawing/2014/main" id="{24714092-7A0C-3367-EAF6-BB0E39E27FBB}"/>
                  </a:ext>
                </a:extLst>
              </p:cNvPr>
              <p:cNvPicPr/>
              <p:nvPr/>
            </p:nvPicPr>
            <p:blipFill>
              <a:blip r:embed="rId4"/>
              <a:stretch>
                <a:fillRect/>
              </a:stretch>
            </p:blipFill>
            <p:spPr>
              <a:xfrm>
                <a:off x="3869073" y="35746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3">
            <p14:nvContentPartPr>
              <p14:cNvPr id="26" name="Ink 25">
                <a:extLst>
                  <a:ext uri="{FF2B5EF4-FFF2-40B4-BE49-F238E27FC236}">
                    <a16:creationId xmlns:a16="http://schemas.microsoft.com/office/drawing/2014/main" id="{9779CE5E-4D82-8FA0-877B-C56B4F3FDDDD}"/>
                  </a:ext>
                </a:extLst>
              </p14:cNvPr>
              <p14:cNvContentPartPr/>
              <p14:nvPr/>
            </p14:nvContentPartPr>
            <p14:xfrm>
              <a:off x="3047553" y="2869006"/>
              <a:ext cx="360" cy="360"/>
            </p14:xfrm>
          </p:contentPart>
        </mc:Choice>
        <mc:Fallback>
          <p:pic>
            <p:nvPicPr>
              <p:cNvPr id="26" name="Ink 25">
                <a:extLst>
                  <a:ext uri="{FF2B5EF4-FFF2-40B4-BE49-F238E27FC236}">
                    <a16:creationId xmlns:p14="http://schemas.microsoft.com/office/powerpoint/2010/main" xmlns="" xmlns:a16="http://schemas.microsoft.com/office/drawing/2014/main" id="{9779CE5E-4D82-8FA0-877B-C56B4F3FDDDD}"/>
                  </a:ext>
                </a:extLst>
              </p:cNvPr>
              <p:cNvPicPr/>
              <p:nvPr/>
            </p:nvPicPr>
            <p:blipFill>
              <a:blip r:embed="rId4"/>
              <a:stretch>
                <a:fillRect/>
              </a:stretch>
            </p:blipFill>
            <p:spPr>
              <a:xfrm>
                <a:off x="3038913" y="286036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4">
            <p14:nvContentPartPr>
              <p14:cNvPr id="27" name="Ink 26">
                <a:extLst>
                  <a:ext uri="{FF2B5EF4-FFF2-40B4-BE49-F238E27FC236}">
                    <a16:creationId xmlns:a16="http://schemas.microsoft.com/office/drawing/2014/main" id="{51FD9533-9845-613A-232F-501C56124B58}"/>
                  </a:ext>
                </a:extLst>
              </p14:cNvPr>
              <p14:cNvContentPartPr/>
              <p14:nvPr/>
            </p14:nvContentPartPr>
            <p14:xfrm>
              <a:off x="3920193" y="1397326"/>
              <a:ext cx="360" cy="360"/>
            </p14:xfrm>
          </p:contentPart>
        </mc:Choice>
        <mc:Fallback>
          <p:pic>
            <p:nvPicPr>
              <p:cNvPr id="27" name="Ink 26">
                <a:extLst>
                  <a:ext uri="{FF2B5EF4-FFF2-40B4-BE49-F238E27FC236}">
                    <a16:creationId xmlns:p14="http://schemas.microsoft.com/office/powerpoint/2010/main" xmlns="" xmlns:a16="http://schemas.microsoft.com/office/drawing/2014/main" id="{51FD9533-9845-613A-232F-501C56124B58}"/>
                  </a:ext>
                </a:extLst>
              </p:cNvPr>
              <p:cNvPicPr/>
              <p:nvPr/>
            </p:nvPicPr>
            <p:blipFill>
              <a:blip r:embed="rId4"/>
              <a:stretch>
                <a:fillRect/>
              </a:stretch>
            </p:blipFill>
            <p:spPr>
              <a:xfrm>
                <a:off x="3911193" y="13883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5">
            <p14:nvContentPartPr>
              <p14:cNvPr id="28" name="Ink 27">
                <a:extLst>
                  <a:ext uri="{FF2B5EF4-FFF2-40B4-BE49-F238E27FC236}">
                    <a16:creationId xmlns:a16="http://schemas.microsoft.com/office/drawing/2014/main" id="{2F053EDB-80FE-AC56-C037-BCBE236D9C41}"/>
                  </a:ext>
                </a:extLst>
              </p14:cNvPr>
              <p14:cNvContentPartPr/>
              <p14:nvPr/>
            </p14:nvContentPartPr>
            <p14:xfrm>
              <a:off x="3983193" y="2753446"/>
              <a:ext cx="360" cy="360"/>
            </p14:xfrm>
          </p:contentPart>
        </mc:Choice>
        <mc:Fallback>
          <p:pic>
            <p:nvPicPr>
              <p:cNvPr id="28" name="Ink 27">
                <a:extLst>
                  <a:ext uri="{FF2B5EF4-FFF2-40B4-BE49-F238E27FC236}">
                    <a16:creationId xmlns:p14="http://schemas.microsoft.com/office/powerpoint/2010/main" xmlns="" xmlns:a16="http://schemas.microsoft.com/office/drawing/2014/main" id="{2F053EDB-80FE-AC56-C037-BCBE236D9C41}"/>
                  </a:ext>
                </a:extLst>
              </p:cNvPr>
              <p:cNvPicPr/>
              <p:nvPr/>
            </p:nvPicPr>
            <p:blipFill>
              <a:blip r:embed="rId4"/>
              <a:stretch>
                <a:fillRect/>
              </a:stretch>
            </p:blipFill>
            <p:spPr>
              <a:xfrm>
                <a:off x="3974193" y="27444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2" name="Ink 1">
                <a:extLst>
                  <a:ext uri="{FF2B5EF4-FFF2-40B4-BE49-F238E27FC236}">
                    <a16:creationId xmlns:a16="http://schemas.microsoft.com/office/drawing/2014/main" id="{2D98794E-6DBA-464B-C2EE-3C5C5083123F}"/>
                  </a:ext>
                </a:extLst>
              </p14:cNvPr>
              <p14:cNvContentPartPr/>
              <p14:nvPr/>
            </p14:nvContentPartPr>
            <p14:xfrm>
              <a:off x="5916753" y="4370206"/>
              <a:ext cx="360" cy="2160"/>
            </p14:xfrm>
          </p:contentPart>
        </mc:Choice>
        <mc:Fallback>
          <p:pic>
            <p:nvPicPr>
              <p:cNvPr id="2" name="Ink 1">
                <a:extLst>
                  <a:ext uri="{FF2B5EF4-FFF2-40B4-BE49-F238E27FC236}">
                    <a16:creationId xmlns:p14="http://schemas.microsoft.com/office/powerpoint/2010/main" xmlns="" xmlns:a16="http://schemas.microsoft.com/office/drawing/2014/main" id="{2D98794E-6DBA-464B-C2EE-3C5C5083123F}"/>
                  </a:ext>
                </a:extLst>
              </p:cNvPr>
              <p:cNvPicPr/>
              <p:nvPr/>
            </p:nvPicPr>
            <p:blipFill>
              <a:blip r:embed="rId17"/>
              <a:stretch>
                <a:fillRect/>
              </a:stretch>
            </p:blipFill>
            <p:spPr>
              <a:xfrm>
                <a:off x="5907753" y="4361566"/>
                <a:ext cx="18000" cy="1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3" name="Ink 2">
                <a:extLst>
                  <a:ext uri="{FF2B5EF4-FFF2-40B4-BE49-F238E27FC236}">
                    <a16:creationId xmlns:a16="http://schemas.microsoft.com/office/drawing/2014/main" id="{5C8887EC-DABE-21B5-6436-508D5CE665FA}"/>
                  </a:ext>
                </a:extLst>
              </p14:cNvPr>
              <p14:cNvContentPartPr/>
              <p14:nvPr/>
            </p14:nvContentPartPr>
            <p14:xfrm>
              <a:off x="5653953" y="4350766"/>
              <a:ext cx="360" cy="360"/>
            </p14:xfrm>
          </p:contentPart>
        </mc:Choice>
        <mc:Fallback>
          <p:pic>
            <p:nvPicPr>
              <p:cNvPr id="3" name="Ink 2">
                <a:extLst>
                  <a:ext uri="{FF2B5EF4-FFF2-40B4-BE49-F238E27FC236}">
                    <a16:creationId xmlns:p14="http://schemas.microsoft.com/office/powerpoint/2010/main" xmlns="" xmlns:a16="http://schemas.microsoft.com/office/drawing/2014/main" id="{5C8887EC-DABE-21B5-6436-508D5CE665FA}"/>
                  </a:ext>
                </a:extLst>
              </p:cNvPr>
              <p:cNvPicPr/>
              <p:nvPr/>
            </p:nvPicPr>
            <p:blipFill>
              <a:blip r:embed="rId4"/>
              <a:stretch>
                <a:fillRect/>
              </a:stretch>
            </p:blipFill>
            <p:spPr>
              <a:xfrm>
                <a:off x="5645313" y="43421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5" name="Ink 4">
                <a:extLst>
                  <a:ext uri="{FF2B5EF4-FFF2-40B4-BE49-F238E27FC236}">
                    <a16:creationId xmlns:a16="http://schemas.microsoft.com/office/drawing/2014/main" id="{3EBC7074-0C12-45CF-DD7C-7CD7C322BA92}"/>
                  </a:ext>
                </a:extLst>
              </p14:cNvPr>
              <p14:cNvContentPartPr/>
              <p14:nvPr/>
            </p14:nvContentPartPr>
            <p14:xfrm>
              <a:off x="4729473" y="4352926"/>
              <a:ext cx="360" cy="8640"/>
            </p14:xfrm>
          </p:contentPart>
        </mc:Choice>
        <mc:Fallback>
          <p:pic>
            <p:nvPicPr>
              <p:cNvPr id="5" name="Ink 4">
                <a:extLst>
                  <a:ext uri="{FF2B5EF4-FFF2-40B4-BE49-F238E27FC236}">
                    <a16:creationId xmlns:p14="http://schemas.microsoft.com/office/powerpoint/2010/main" xmlns="" xmlns:a16="http://schemas.microsoft.com/office/drawing/2014/main" id="{3EBC7074-0C12-45CF-DD7C-7CD7C322BA92}"/>
                  </a:ext>
                </a:extLst>
              </p:cNvPr>
              <p:cNvPicPr/>
              <p:nvPr/>
            </p:nvPicPr>
            <p:blipFill>
              <a:blip r:embed="rId31"/>
              <a:stretch>
                <a:fillRect/>
              </a:stretch>
            </p:blipFill>
            <p:spPr>
              <a:xfrm>
                <a:off x="4720833" y="4344286"/>
                <a:ext cx="18000" cy="26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7" name="Ink 6">
                <a:extLst>
                  <a:ext uri="{FF2B5EF4-FFF2-40B4-BE49-F238E27FC236}">
                    <a16:creationId xmlns:a16="http://schemas.microsoft.com/office/drawing/2014/main" id="{32F01DDA-C812-1847-9E72-B5F3FA5B6F48}"/>
                  </a:ext>
                </a:extLst>
              </p14:cNvPr>
              <p14:cNvContentPartPr/>
              <p14:nvPr/>
            </p14:nvContentPartPr>
            <p14:xfrm>
              <a:off x="5034033" y="4413766"/>
              <a:ext cx="360" cy="360"/>
            </p14:xfrm>
          </p:contentPart>
        </mc:Choice>
        <mc:Fallback>
          <p:pic>
            <p:nvPicPr>
              <p:cNvPr id="7" name="Ink 6">
                <a:extLst>
                  <a:ext uri="{FF2B5EF4-FFF2-40B4-BE49-F238E27FC236}">
                    <a16:creationId xmlns:p14="http://schemas.microsoft.com/office/powerpoint/2010/main" xmlns="" xmlns:a16="http://schemas.microsoft.com/office/drawing/2014/main" id="{32F01DDA-C812-1847-9E72-B5F3FA5B6F48}"/>
                  </a:ext>
                </a:extLst>
              </p:cNvPr>
              <p:cNvPicPr/>
              <p:nvPr/>
            </p:nvPicPr>
            <p:blipFill>
              <a:blip r:embed="rId4"/>
              <a:stretch>
                <a:fillRect/>
              </a:stretch>
            </p:blipFill>
            <p:spPr>
              <a:xfrm>
                <a:off x="5025033" y="44051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3">
            <p14:nvContentPartPr>
              <p14:cNvPr id="10" name="Ink 9">
                <a:extLst>
                  <a:ext uri="{FF2B5EF4-FFF2-40B4-BE49-F238E27FC236}">
                    <a16:creationId xmlns:a16="http://schemas.microsoft.com/office/drawing/2014/main" id="{A864A9DB-4F7A-AB46-EA7D-460C8E9D0E08}"/>
                  </a:ext>
                </a:extLst>
              </p14:cNvPr>
              <p14:cNvContentPartPr/>
              <p14:nvPr/>
            </p14:nvContentPartPr>
            <p14:xfrm>
              <a:off x="5706513" y="4350766"/>
              <a:ext cx="2160" cy="360"/>
            </p14:xfrm>
          </p:contentPart>
        </mc:Choice>
        <mc:Fallback>
          <p:pic>
            <p:nvPicPr>
              <p:cNvPr id="10" name="Ink 9">
                <a:extLst>
                  <a:ext uri="{FF2B5EF4-FFF2-40B4-BE49-F238E27FC236}">
                    <a16:creationId xmlns:p14="http://schemas.microsoft.com/office/powerpoint/2010/main" xmlns="" xmlns:a16="http://schemas.microsoft.com/office/drawing/2014/main" id="{A864A9DB-4F7A-AB46-EA7D-460C8E9D0E08}"/>
                  </a:ext>
                </a:extLst>
              </p:cNvPr>
              <p:cNvPicPr/>
              <p:nvPr/>
            </p:nvPicPr>
            <p:blipFill>
              <a:blip r:embed="rId17"/>
              <a:stretch>
                <a:fillRect/>
              </a:stretch>
            </p:blipFill>
            <p:spPr>
              <a:xfrm>
                <a:off x="5697873" y="434212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29" name="Ink 28">
                <a:extLst>
                  <a:ext uri="{FF2B5EF4-FFF2-40B4-BE49-F238E27FC236}">
                    <a16:creationId xmlns:a16="http://schemas.microsoft.com/office/drawing/2014/main" id="{32D65771-52C0-B1AE-277E-C477A8142799}"/>
                  </a:ext>
                </a:extLst>
              </p14:cNvPr>
              <p14:cNvContentPartPr/>
              <p14:nvPr/>
            </p14:nvContentPartPr>
            <p14:xfrm>
              <a:off x="1828593" y="4687366"/>
              <a:ext cx="360" cy="360"/>
            </p14:xfrm>
          </p:contentPart>
        </mc:Choice>
        <mc:Fallback>
          <p:pic>
            <p:nvPicPr>
              <p:cNvPr id="29" name="Ink 28">
                <a:extLst>
                  <a:ext uri="{FF2B5EF4-FFF2-40B4-BE49-F238E27FC236}">
                    <a16:creationId xmlns:p14="http://schemas.microsoft.com/office/powerpoint/2010/main" xmlns="" xmlns:a16="http://schemas.microsoft.com/office/drawing/2014/main" id="{32D65771-52C0-B1AE-277E-C477A8142799}"/>
                  </a:ext>
                </a:extLst>
              </p:cNvPr>
              <p:cNvPicPr/>
              <p:nvPr/>
            </p:nvPicPr>
            <p:blipFill>
              <a:blip r:embed="rId4"/>
              <a:stretch>
                <a:fillRect/>
              </a:stretch>
            </p:blipFill>
            <p:spPr>
              <a:xfrm>
                <a:off x="1819953" y="46787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5">
            <p14:nvContentPartPr>
              <p14:cNvPr id="30" name="Ink 29">
                <a:extLst>
                  <a:ext uri="{FF2B5EF4-FFF2-40B4-BE49-F238E27FC236}">
                    <a16:creationId xmlns:a16="http://schemas.microsoft.com/office/drawing/2014/main" id="{AFE2245A-BC5D-46D8-1066-235063EEC382}"/>
                  </a:ext>
                </a:extLst>
              </p14:cNvPr>
              <p14:cNvContentPartPr/>
              <p14:nvPr/>
            </p14:nvContentPartPr>
            <p14:xfrm>
              <a:off x="4739913" y="4696006"/>
              <a:ext cx="360" cy="2160"/>
            </p14:xfrm>
          </p:contentPart>
        </mc:Choice>
        <mc:Fallback>
          <p:pic>
            <p:nvPicPr>
              <p:cNvPr id="30" name="Ink 29">
                <a:extLst>
                  <a:ext uri="{FF2B5EF4-FFF2-40B4-BE49-F238E27FC236}">
                    <a16:creationId xmlns:p14="http://schemas.microsoft.com/office/powerpoint/2010/main" xmlns="" xmlns:a16="http://schemas.microsoft.com/office/drawing/2014/main" id="{AFE2245A-BC5D-46D8-1066-235063EEC382}"/>
                  </a:ext>
                </a:extLst>
              </p:cNvPr>
              <p:cNvPicPr/>
              <p:nvPr/>
            </p:nvPicPr>
            <p:blipFill>
              <a:blip r:embed="rId17"/>
              <a:stretch>
                <a:fillRect/>
              </a:stretch>
            </p:blipFill>
            <p:spPr>
              <a:xfrm>
                <a:off x="4730913" y="4687366"/>
                <a:ext cx="18000" cy="1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31" name="Ink 30">
                <a:extLst>
                  <a:ext uri="{FF2B5EF4-FFF2-40B4-BE49-F238E27FC236}">
                    <a16:creationId xmlns:a16="http://schemas.microsoft.com/office/drawing/2014/main" id="{BF2543AA-1B13-FFC6-14D8-7AFCADD6B73C}"/>
                  </a:ext>
                </a:extLst>
              </p14:cNvPr>
              <p14:cNvContentPartPr/>
              <p14:nvPr/>
            </p14:nvContentPartPr>
            <p14:xfrm>
              <a:off x="5023593" y="4655686"/>
              <a:ext cx="360" cy="360"/>
            </p14:xfrm>
          </p:contentPart>
        </mc:Choice>
        <mc:Fallback>
          <p:pic>
            <p:nvPicPr>
              <p:cNvPr id="31" name="Ink 30">
                <a:extLst>
                  <a:ext uri="{FF2B5EF4-FFF2-40B4-BE49-F238E27FC236}">
                    <a16:creationId xmlns:p14="http://schemas.microsoft.com/office/powerpoint/2010/main" xmlns="" xmlns:a16="http://schemas.microsoft.com/office/drawing/2014/main" id="{BF2543AA-1B13-FFC6-14D8-7AFCADD6B73C}"/>
                  </a:ext>
                </a:extLst>
              </p:cNvPr>
              <p:cNvPicPr/>
              <p:nvPr/>
            </p:nvPicPr>
            <p:blipFill>
              <a:blip r:embed="rId4"/>
              <a:stretch>
                <a:fillRect/>
              </a:stretch>
            </p:blipFill>
            <p:spPr>
              <a:xfrm>
                <a:off x="5014593" y="4646686"/>
                <a:ext cx="18000" cy="18000"/>
              </a:xfrm>
              <a:prstGeom prst="rect">
                <a:avLst/>
              </a:prstGeom>
            </p:spPr>
          </p:pic>
        </mc:Fallback>
      </mc:AlternateContent>
      <p:grpSp>
        <p:nvGrpSpPr>
          <p:cNvPr id="38" name="Group 37">
            <a:extLst>
              <a:ext uri="{FF2B5EF4-FFF2-40B4-BE49-F238E27FC236}">
                <a16:creationId xmlns="" xmlns:a16="http://schemas.microsoft.com/office/drawing/2014/main" id="{F71DD4CE-8C95-41A0-06A3-B625D6D9A395}"/>
              </a:ext>
            </a:extLst>
          </p:cNvPr>
          <p:cNvGrpSpPr/>
          <p:nvPr/>
        </p:nvGrpSpPr>
        <p:grpSpPr>
          <a:xfrm>
            <a:off x="5958873" y="4750366"/>
            <a:ext cx="21240" cy="10800"/>
            <a:chOff x="5958873" y="4750366"/>
            <a:chExt cx="21240" cy="10800"/>
          </a:xfrm>
        </p:grpSpPr>
        <mc:AlternateContent xmlns:mc="http://schemas.openxmlformats.org/markup-compatibility/2006">
          <mc:Choice xmlns="" xmlns:p14="http://schemas.microsoft.com/office/powerpoint/2010/main" Requires="p14">
            <p:contentPart p14:bwMode="auto" r:id="rId37">
              <p14:nvContentPartPr>
                <p14:cNvPr id="32" name="Ink 31">
                  <a:extLst>
                    <a:ext uri="{FF2B5EF4-FFF2-40B4-BE49-F238E27FC236}">
                      <a16:creationId xmlns:a16="http://schemas.microsoft.com/office/drawing/2014/main" id="{277EF917-489A-6AE8-C6D6-B7DE8B105ACA}"/>
                    </a:ext>
                  </a:extLst>
                </p14:cNvPr>
                <p14:cNvContentPartPr/>
                <p14:nvPr/>
              </p14:nvContentPartPr>
              <p14:xfrm>
                <a:off x="5958873" y="4760806"/>
                <a:ext cx="360" cy="360"/>
              </p14:xfrm>
            </p:contentPart>
          </mc:Choice>
          <mc:Fallback>
            <p:pic>
              <p:nvPicPr>
                <p:cNvPr id="32" name="Ink 31">
                  <a:extLst>
                    <a:ext uri="{FF2B5EF4-FFF2-40B4-BE49-F238E27FC236}">
                      <a16:creationId xmlns:p14="http://schemas.microsoft.com/office/powerpoint/2010/main" xmlns="" xmlns:a16="http://schemas.microsoft.com/office/drawing/2014/main" id="{277EF917-489A-6AE8-C6D6-B7DE8B105ACA}"/>
                    </a:ext>
                  </a:extLst>
                </p:cNvPr>
                <p:cNvPicPr/>
                <p:nvPr/>
              </p:nvPicPr>
              <p:blipFill>
                <a:blip r:embed="rId4"/>
                <a:stretch>
                  <a:fillRect/>
                </a:stretch>
              </p:blipFill>
              <p:spPr>
                <a:xfrm>
                  <a:off x="5950233" y="475216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33" name="Ink 32">
                  <a:extLst>
                    <a:ext uri="{FF2B5EF4-FFF2-40B4-BE49-F238E27FC236}">
                      <a16:creationId xmlns:a16="http://schemas.microsoft.com/office/drawing/2014/main" id="{8C03157E-D710-545A-FEBA-E85F67B15C51}"/>
                    </a:ext>
                  </a:extLst>
                </p14:cNvPr>
                <p14:cNvContentPartPr/>
                <p14:nvPr/>
              </p14:nvContentPartPr>
              <p14:xfrm>
                <a:off x="5979753" y="4750366"/>
                <a:ext cx="360" cy="360"/>
              </p14:xfrm>
            </p:contentPart>
          </mc:Choice>
          <mc:Fallback>
            <p:pic>
              <p:nvPicPr>
                <p:cNvPr id="33" name="Ink 32">
                  <a:extLst>
                    <a:ext uri="{FF2B5EF4-FFF2-40B4-BE49-F238E27FC236}">
                      <a16:creationId xmlns:p14="http://schemas.microsoft.com/office/powerpoint/2010/main" xmlns="" xmlns:a16="http://schemas.microsoft.com/office/drawing/2014/main" id="{8C03157E-D710-545A-FEBA-E85F67B15C51}"/>
                    </a:ext>
                  </a:extLst>
                </p:cNvPr>
                <p:cNvPicPr/>
                <p:nvPr/>
              </p:nvPicPr>
              <p:blipFill>
                <a:blip r:embed="rId4"/>
                <a:stretch>
                  <a:fillRect/>
                </a:stretch>
              </p:blipFill>
              <p:spPr>
                <a:xfrm>
                  <a:off x="5971113" y="47417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9">
              <p14:nvContentPartPr>
                <p14:cNvPr id="34" name="Ink 33">
                  <a:extLst>
                    <a:ext uri="{FF2B5EF4-FFF2-40B4-BE49-F238E27FC236}">
                      <a16:creationId xmlns:a16="http://schemas.microsoft.com/office/drawing/2014/main" id="{B2E5B0DA-52CD-876A-31A3-D42BC706C28B}"/>
                    </a:ext>
                  </a:extLst>
                </p14:cNvPr>
                <p14:cNvContentPartPr/>
                <p14:nvPr/>
              </p14:nvContentPartPr>
              <p14:xfrm>
                <a:off x="5979753" y="4750366"/>
                <a:ext cx="360" cy="360"/>
              </p14:xfrm>
            </p:contentPart>
          </mc:Choice>
          <mc:Fallback>
            <p:pic>
              <p:nvPicPr>
                <p:cNvPr id="34" name="Ink 33">
                  <a:extLst>
                    <a:ext uri="{FF2B5EF4-FFF2-40B4-BE49-F238E27FC236}">
                      <a16:creationId xmlns:p14="http://schemas.microsoft.com/office/powerpoint/2010/main" xmlns="" xmlns:a16="http://schemas.microsoft.com/office/drawing/2014/main" id="{B2E5B0DA-52CD-876A-31A3-D42BC706C28B}"/>
                    </a:ext>
                  </a:extLst>
                </p:cNvPr>
                <p:cNvPicPr/>
                <p:nvPr/>
              </p:nvPicPr>
              <p:blipFill>
                <a:blip r:embed="rId4"/>
                <a:stretch>
                  <a:fillRect/>
                </a:stretch>
              </p:blipFill>
              <p:spPr>
                <a:xfrm>
                  <a:off x="5971113" y="4741726"/>
                  <a:ext cx="18000" cy="18000"/>
                </a:xfrm>
                <a:prstGeom prst="rect">
                  <a:avLst/>
                </a:prstGeom>
              </p:spPr>
            </p:pic>
          </mc:Fallback>
        </mc:AlternateContent>
      </p:grpSp>
      <p:grpSp>
        <p:nvGrpSpPr>
          <p:cNvPr id="37" name="Group 36">
            <a:extLst>
              <a:ext uri="{FF2B5EF4-FFF2-40B4-BE49-F238E27FC236}">
                <a16:creationId xmlns="" xmlns:a16="http://schemas.microsoft.com/office/drawing/2014/main" id="{337D202C-202C-BFA4-EA4C-E4C76F0E0B08}"/>
              </a:ext>
            </a:extLst>
          </p:cNvPr>
          <p:cNvGrpSpPr/>
          <p:nvPr/>
        </p:nvGrpSpPr>
        <p:grpSpPr>
          <a:xfrm>
            <a:off x="2858553" y="5338966"/>
            <a:ext cx="360" cy="10800"/>
            <a:chOff x="2858553" y="5338966"/>
            <a:chExt cx="360" cy="10800"/>
          </a:xfrm>
        </p:grpSpPr>
        <mc:AlternateContent xmlns:mc="http://schemas.openxmlformats.org/markup-compatibility/2006">
          <mc:Choice xmlns="" xmlns:p14="http://schemas.microsoft.com/office/powerpoint/2010/main" Requires="p14">
            <p:contentPart p14:bwMode="auto" r:id="rId40">
              <p14:nvContentPartPr>
                <p14:cNvPr id="35" name="Ink 34">
                  <a:extLst>
                    <a:ext uri="{FF2B5EF4-FFF2-40B4-BE49-F238E27FC236}">
                      <a16:creationId xmlns:a16="http://schemas.microsoft.com/office/drawing/2014/main" id="{857CAD4D-92E5-6CEA-7B42-8C3CB328B18F}"/>
                    </a:ext>
                  </a:extLst>
                </p14:cNvPr>
                <p14:cNvContentPartPr/>
                <p14:nvPr/>
              </p14:nvContentPartPr>
              <p14:xfrm>
                <a:off x="2858553" y="5347606"/>
                <a:ext cx="360" cy="2160"/>
              </p14:xfrm>
            </p:contentPart>
          </mc:Choice>
          <mc:Fallback>
            <p:pic>
              <p:nvPicPr>
                <p:cNvPr id="35" name="Ink 34">
                  <a:extLst>
                    <a:ext uri="{FF2B5EF4-FFF2-40B4-BE49-F238E27FC236}">
                      <a16:creationId xmlns:p14="http://schemas.microsoft.com/office/powerpoint/2010/main" xmlns="" xmlns:a16="http://schemas.microsoft.com/office/drawing/2014/main" id="{857CAD4D-92E5-6CEA-7B42-8C3CB328B18F}"/>
                    </a:ext>
                  </a:extLst>
                </p:cNvPr>
                <p:cNvPicPr/>
                <p:nvPr/>
              </p:nvPicPr>
              <p:blipFill>
                <a:blip r:embed="rId17"/>
                <a:stretch>
                  <a:fillRect/>
                </a:stretch>
              </p:blipFill>
              <p:spPr>
                <a:xfrm>
                  <a:off x="2849553" y="5338606"/>
                  <a:ext cx="18000" cy="1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1">
              <p14:nvContentPartPr>
                <p14:cNvPr id="36" name="Ink 35">
                  <a:extLst>
                    <a:ext uri="{FF2B5EF4-FFF2-40B4-BE49-F238E27FC236}">
                      <a16:creationId xmlns:a16="http://schemas.microsoft.com/office/drawing/2014/main" id="{44FFE30E-38A2-2AAB-0C66-5CDA0FE1E09D}"/>
                    </a:ext>
                  </a:extLst>
                </p14:cNvPr>
                <p14:cNvContentPartPr/>
                <p14:nvPr/>
              </p14:nvContentPartPr>
              <p14:xfrm>
                <a:off x="2858553" y="5338966"/>
                <a:ext cx="360" cy="360"/>
              </p14:xfrm>
            </p:contentPart>
          </mc:Choice>
          <mc:Fallback>
            <p:pic>
              <p:nvPicPr>
                <p:cNvPr id="36" name="Ink 35">
                  <a:extLst>
                    <a:ext uri="{FF2B5EF4-FFF2-40B4-BE49-F238E27FC236}">
                      <a16:creationId xmlns:p14="http://schemas.microsoft.com/office/powerpoint/2010/main" xmlns="" xmlns:a16="http://schemas.microsoft.com/office/drawing/2014/main" id="{44FFE30E-38A2-2AAB-0C66-5CDA0FE1E09D}"/>
                    </a:ext>
                  </a:extLst>
                </p:cNvPr>
                <p:cNvPicPr/>
                <p:nvPr/>
              </p:nvPicPr>
              <p:blipFill>
                <a:blip r:embed="rId4"/>
                <a:stretch>
                  <a:fillRect/>
                </a:stretch>
              </p:blipFill>
              <p:spPr>
                <a:xfrm>
                  <a:off x="2849553" y="5329966"/>
                  <a:ext cx="18000" cy="180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42">
            <p14:nvContentPartPr>
              <p14:cNvPr id="39" name="Ink 38">
                <a:extLst>
                  <a:ext uri="{FF2B5EF4-FFF2-40B4-BE49-F238E27FC236}">
                    <a16:creationId xmlns:a16="http://schemas.microsoft.com/office/drawing/2014/main" id="{1DE29E31-7142-25B1-C5BE-154750459DCD}"/>
                  </a:ext>
                </a:extLst>
              </p14:cNvPr>
              <p14:cNvContentPartPr/>
              <p14:nvPr/>
            </p14:nvContentPartPr>
            <p14:xfrm>
              <a:off x="5578713" y="4508806"/>
              <a:ext cx="2160" cy="2160"/>
            </p14:xfrm>
          </p:contentPart>
        </mc:Choice>
        <mc:Fallback>
          <p:pic>
            <p:nvPicPr>
              <p:cNvPr id="39" name="Ink 38">
                <a:extLst>
                  <a:ext uri="{FF2B5EF4-FFF2-40B4-BE49-F238E27FC236}">
                    <a16:creationId xmlns:p14="http://schemas.microsoft.com/office/powerpoint/2010/main" xmlns="" xmlns:a16="http://schemas.microsoft.com/office/drawing/2014/main" id="{1DE29E31-7142-25B1-C5BE-154750459DCD}"/>
                  </a:ext>
                </a:extLst>
              </p:cNvPr>
              <p:cNvPicPr/>
              <p:nvPr/>
            </p:nvPicPr>
            <p:blipFill>
              <a:blip r:embed="rId43"/>
              <a:stretch>
                <a:fillRect/>
              </a:stretch>
            </p:blipFill>
            <p:spPr>
              <a:xfrm>
                <a:off x="5570073" y="4499806"/>
                <a:ext cx="19800" cy="1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4">
            <p14:nvContentPartPr>
              <p14:cNvPr id="40" name="Ink 39">
                <a:extLst>
                  <a:ext uri="{FF2B5EF4-FFF2-40B4-BE49-F238E27FC236}">
                    <a16:creationId xmlns:a16="http://schemas.microsoft.com/office/drawing/2014/main" id="{74DA3E96-4653-EF39-6A03-A6FE51BC16EE}"/>
                  </a:ext>
                </a:extLst>
              </p14:cNvPr>
              <p14:cNvContentPartPr/>
              <p14:nvPr/>
            </p14:nvContentPartPr>
            <p14:xfrm>
              <a:off x="5179473" y="4645246"/>
              <a:ext cx="2160" cy="360"/>
            </p14:xfrm>
          </p:contentPart>
        </mc:Choice>
        <mc:Fallback>
          <p:pic>
            <p:nvPicPr>
              <p:cNvPr id="40" name="Ink 39">
                <a:extLst>
                  <a:ext uri="{FF2B5EF4-FFF2-40B4-BE49-F238E27FC236}">
                    <a16:creationId xmlns:p14="http://schemas.microsoft.com/office/powerpoint/2010/main" xmlns="" xmlns:a16="http://schemas.microsoft.com/office/drawing/2014/main" id="{74DA3E96-4653-EF39-6A03-A6FE51BC16EE}"/>
                  </a:ext>
                </a:extLst>
              </p:cNvPr>
              <p:cNvPicPr/>
              <p:nvPr/>
            </p:nvPicPr>
            <p:blipFill>
              <a:blip r:embed="rId17"/>
              <a:stretch>
                <a:fillRect/>
              </a:stretch>
            </p:blipFill>
            <p:spPr>
              <a:xfrm>
                <a:off x="5170833" y="463624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5">
            <p14:nvContentPartPr>
              <p14:cNvPr id="41" name="Ink 40">
                <a:extLst>
                  <a:ext uri="{FF2B5EF4-FFF2-40B4-BE49-F238E27FC236}">
                    <a16:creationId xmlns:a16="http://schemas.microsoft.com/office/drawing/2014/main" id="{213548BD-5531-CB57-C78A-726A667860CF}"/>
                  </a:ext>
                </a:extLst>
              </p14:cNvPr>
              <p14:cNvContentPartPr/>
              <p14:nvPr/>
            </p14:nvContentPartPr>
            <p14:xfrm>
              <a:off x="3939273" y="4298206"/>
              <a:ext cx="2160" cy="360"/>
            </p14:xfrm>
          </p:contentPart>
        </mc:Choice>
        <mc:Fallback>
          <p:pic>
            <p:nvPicPr>
              <p:cNvPr id="41" name="Ink 40">
                <a:extLst>
                  <a:ext uri="{FF2B5EF4-FFF2-40B4-BE49-F238E27FC236}">
                    <a16:creationId xmlns:p14="http://schemas.microsoft.com/office/powerpoint/2010/main" xmlns="" xmlns:a16="http://schemas.microsoft.com/office/drawing/2014/main" id="{213548BD-5531-CB57-C78A-726A667860CF}"/>
                  </a:ext>
                </a:extLst>
              </p:cNvPr>
              <p:cNvPicPr/>
              <p:nvPr/>
            </p:nvPicPr>
            <p:blipFill>
              <a:blip r:embed="rId17"/>
              <a:stretch>
                <a:fillRect/>
              </a:stretch>
            </p:blipFill>
            <p:spPr>
              <a:xfrm>
                <a:off x="3930273" y="428920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6">
            <p14:nvContentPartPr>
              <p14:cNvPr id="42" name="Ink 41">
                <a:extLst>
                  <a:ext uri="{FF2B5EF4-FFF2-40B4-BE49-F238E27FC236}">
                    <a16:creationId xmlns:a16="http://schemas.microsoft.com/office/drawing/2014/main" id="{89524BBB-5BDB-637B-9A93-C0F9316A8185}"/>
                  </a:ext>
                </a:extLst>
              </p14:cNvPr>
              <p14:cNvContentPartPr/>
              <p14:nvPr/>
            </p14:nvContentPartPr>
            <p14:xfrm>
              <a:off x="3615273" y="4319446"/>
              <a:ext cx="360" cy="360"/>
            </p14:xfrm>
          </p:contentPart>
        </mc:Choice>
        <mc:Fallback>
          <p:pic>
            <p:nvPicPr>
              <p:cNvPr id="42" name="Ink 41">
                <a:extLst>
                  <a:ext uri="{FF2B5EF4-FFF2-40B4-BE49-F238E27FC236}">
                    <a16:creationId xmlns:p14="http://schemas.microsoft.com/office/powerpoint/2010/main" xmlns="" xmlns:a16="http://schemas.microsoft.com/office/drawing/2014/main" id="{89524BBB-5BDB-637B-9A93-C0F9316A8185}"/>
                  </a:ext>
                </a:extLst>
              </p:cNvPr>
              <p:cNvPicPr/>
              <p:nvPr/>
            </p:nvPicPr>
            <p:blipFill>
              <a:blip r:embed="rId4"/>
              <a:stretch>
                <a:fillRect/>
              </a:stretch>
            </p:blipFill>
            <p:spPr>
              <a:xfrm>
                <a:off x="3606273" y="43108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7">
            <p14:nvContentPartPr>
              <p14:cNvPr id="43" name="Ink 42">
                <a:extLst>
                  <a:ext uri="{FF2B5EF4-FFF2-40B4-BE49-F238E27FC236}">
                    <a16:creationId xmlns:a16="http://schemas.microsoft.com/office/drawing/2014/main" id="{E73C3439-2537-E5B4-445A-1269E669E04F}"/>
                  </a:ext>
                </a:extLst>
              </p14:cNvPr>
              <p14:cNvContentPartPr/>
              <p14:nvPr/>
            </p14:nvContentPartPr>
            <p14:xfrm>
              <a:off x="2048913" y="4718686"/>
              <a:ext cx="360" cy="360"/>
            </p14:xfrm>
          </p:contentPart>
        </mc:Choice>
        <mc:Fallback>
          <p:pic>
            <p:nvPicPr>
              <p:cNvPr id="43" name="Ink 42">
                <a:extLst>
                  <a:ext uri="{FF2B5EF4-FFF2-40B4-BE49-F238E27FC236}">
                    <a16:creationId xmlns:p14="http://schemas.microsoft.com/office/powerpoint/2010/main" xmlns="" xmlns:a16="http://schemas.microsoft.com/office/drawing/2014/main" id="{E73C3439-2537-E5B4-445A-1269E669E04F}"/>
                  </a:ext>
                </a:extLst>
              </p:cNvPr>
              <p:cNvPicPr/>
              <p:nvPr/>
            </p:nvPicPr>
            <p:blipFill>
              <a:blip r:embed="rId4"/>
              <a:stretch>
                <a:fillRect/>
              </a:stretch>
            </p:blipFill>
            <p:spPr>
              <a:xfrm>
                <a:off x="2040273" y="47100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8">
            <p14:nvContentPartPr>
              <p14:cNvPr id="44" name="Ink 43">
                <a:extLst>
                  <a:ext uri="{FF2B5EF4-FFF2-40B4-BE49-F238E27FC236}">
                    <a16:creationId xmlns:a16="http://schemas.microsoft.com/office/drawing/2014/main" id="{67F86C1D-2807-1F20-6512-88C00A993D2E}"/>
                  </a:ext>
                </a:extLst>
              </p14:cNvPr>
              <p14:cNvContentPartPr/>
              <p14:nvPr/>
            </p14:nvContentPartPr>
            <p14:xfrm>
              <a:off x="1471113" y="4548766"/>
              <a:ext cx="360" cy="2160"/>
            </p14:xfrm>
          </p:contentPart>
        </mc:Choice>
        <mc:Fallback>
          <p:pic>
            <p:nvPicPr>
              <p:cNvPr id="44" name="Ink 43">
                <a:extLst>
                  <a:ext uri="{FF2B5EF4-FFF2-40B4-BE49-F238E27FC236}">
                    <a16:creationId xmlns:p14="http://schemas.microsoft.com/office/powerpoint/2010/main" xmlns="" xmlns:a16="http://schemas.microsoft.com/office/drawing/2014/main" id="{67F86C1D-2807-1F20-6512-88C00A993D2E}"/>
                  </a:ext>
                </a:extLst>
              </p:cNvPr>
              <p:cNvPicPr/>
              <p:nvPr/>
            </p:nvPicPr>
            <p:blipFill>
              <a:blip r:embed="rId17"/>
              <a:stretch>
                <a:fillRect/>
              </a:stretch>
            </p:blipFill>
            <p:spPr>
              <a:xfrm>
                <a:off x="1462113" y="4539766"/>
                <a:ext cx="18000" cy="19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9">
            <p14:nvContentPartPr>
              <p14:cNvPr id="45" name="Ink 44">
                <a:extLst>
                  <a:ext uri="{FF2B5EF4-FFF2-40B4-BE49-F238E27FC236}">
                    <a16:creationId xmlns:a16="http://schemas.microsoft.com/office/drawing/2014/main" id="{3C8A559C-603A-1E1F-5750-A247AEC33122}"/>
                  </a:ext>
                </a:extLst>
              </p14:cNvPr>
              <p14:cNvContentPartPr/>
              <p14:nvPr/>
            </p14:nvContentPartPr>
            <p14:xfrm>
              <a:off x="4718673" y="4613566"/>
              <a:ext cx="360" cy="360"/>
            </p14:xfrm>
          </p:contentPart>
        </mc:Choice>
        <mc:Fallback>
          <p:pic>
            <p:nvPicPr>
              <p:cNvPr id="45" name="Ink 44">
                <a:extLst>
                  <a:ext uri="{FF2B5EF4-FFF2-40B4-BE49-F238E27FC236}">
                    <a16:creationId xmlns:p14="http://schemas.microsoft.com/office/powerpoint/2010/main" xmlns="" xmlns:a16="http://schemas.microsoft.com/office/drawing/2014/main" id="{3C8A559C-603A-1E1F-5750-A247AEC33122}"/>
                  </a:ext>
                </a:extLst>
              </p:cNvPr>
              <p:cNvPicPr/>
              <p:nvPr/>
            </p:nvPicPr>
            <p:blipFill>
              <a:blip r:embed="rId4"/>
              <a:stretch>
                <a:fillRect/>
              </a:stretch>
            </p:blipFill>
            <p:spPr>
              <a:xfrm>
                <a:off x="4709673" y="460456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0">
            <p14:nvContentPartPr>
              <p14:cNvPr id="46" name="Ink 45">
                <a:extLst>
                  <a:ext uri="{FF2B5EF4-FFF2-40B4-BE49-F238E27FC236}">
                    <a16:creationId xmlns:a16="http://schemas.microsoft.com/office/drawing/2014/main" id="{F6569461-EACB-C572-F310-7CA9C5A535AF}"/>
                  </a:ext>
                </a:extLst>
              </p14:cNvPr>
              <p14:cNvContentPartPr/>
              <p14:nvPr/>
            </p14:nvContentPartPr>
            <p14:xfrm>
              <a:off x="5118273" y="4361206"/>
              <a:ext cx="360" cy="360"/>
            </p14:xfrm>
          </p:contentPart>
        </mc:Choice>
        <mc:Fallback>
          <p:pic>
            <p:nvPicPr>
              <p:cNvPr id="46" name="Ink 45">
                <a:extLst>
                  <a:ext uri="{FF2B5EF4-FFF2-40B4-BE49-F238E27FC236}">
                    <a16:creationId xmlns:p14="http://schemas.microsoft.com/office/powerpoint/2010/main" xmlns="" xmlns:a16="http://schemas.microsoft.com/office/drawing/2014/main" id="{F6569461-EACB-C572-F310-7CA9C5A535AF}"/>
                  </a:ext>
                </a:extLst>
              </p:cNvPr>
              <p:cNvPicPr/>
              <p:nvPr/>
            </p:nvPicPr>
            <p:blipFill>
              <a:blip r:embed="rId4"/>
              <a:stretch>
                <a:fillRect/>
              </a:stretch>
            </p:blipFill>
            <p:spPr>
              <a:xfrm>
                <a:off x="5109633" y="435220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1">
            <p14:nvContentPartPr>
              <p14:cNvPr id="47" name="Ink 46">
                <a:extLst>
                  <a:ext uri="{FF2B5EF4-FFF2-40B4-BE49-F238E27FC236}">
                    <a16:creationId xmlns:a16="http://schemas.microsoft.com/office/drawing/2014/main" id="{E6669559-F207-BA77-D28A-E55760334171}"/>
                  </a:ext>
                </a:extLst>
              </p14:cNvPr>
              <p14:cNvContentPartPr/>
              <p14:nvPr/>
            </p14:nvContentPartPr>
            <p14:xfrm>
              <a:off x="4981833" y="4466326"/>
              <a:ext cx="360" cy="360"/>
            </p14:xfrm>
          </p:contentPart>
        </mc:Choice>
        <mc:Fallback>
          <p:pic>
            <p:nvPicPr>
              <p:cNvPr id="47" name="Ink 46">
                <a:extLst>
                  <a:ext uri="{FF2B5EF4-FFF2-40B4-BE49-F238E27FC236}">
                    <a16:creationId xmlns:p14="http://schemas.microsoft.com/office/powerpoint/2010/main" xmlns="" xmlns:a16="http://schemas.microsoft.com/office/drawing/2014/main" id="{E6669559-F207-BA77-D28A-E55760334171}"/>
                  </a:ext>
                </a:extLst>
              </p:cNvPr>
              <p:cNvPicPr/>
              <p:nvPr/>
            </p:nvPicPr>
            <p:blipFill>
              <a:blip r:embed="rId4"/>
              <a:stretch>
                <a:fillRect/>
              </a:stretch>
            </p:blipFill>
            <p:spPr>
              <a:xfrm>
                <a:off x="4972833" y="445768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2">
            <p14:nvContentPartPr>
              <p14:cNvPr id="48" name="Ink 47">
                <a:extLst>
                  <a:ext uri="{FF2B5EF4-FFF2-40B4-BE49-F238E27FC236}">
                    <a16:creationId xmlns:a16="http://schemas.microsoft.com/office/drawing/2014/main" id="{B5DD084B-1D77-128D-D53E-5CBC7B391B34}"/>
                  </a:ext>
                </a:extLst>
              </p14:cNvPr>
              <p14:cNvContentPartPr/>
              <p14:nvPr/>
            </p14:nvContentPartPr>
            <p14:xfrm>
              <a:off x="1397673" y="4971046"/>
              <a:ext cx="360" cy="360"/>
            </p14:xfrm>
          </p:contentPart>
        </mc:Choice>
        <mc:Fallback>
          <p:pic>
            <p:nvPicPr>
              <p:cNvPr id="48" name="Ink 47">
                <a:extLst>
                  <a:ext uri="{FF2B5EF4-FFF2-40B4-BE49-F238E27FC236}">
                    <a16:creationId xmlns:p14="http://schemas.microsoft.com/office/powerpoint/2010/main" xmlns="" xmlns:a16="http://schemas.microsoft.com/office/drawing/2014/main" id="{B5DD084B-1D77-128D-D53E-5CBC7B391B34}"/>
                  </a:ext>
                </a:extLst>
              </p:cNvPr>
              <p:cNvPicPr/>
              <p:nvPr/>
            </p:nvPicPr>
            <p:blipFill>
              <a:blip r:embed="rId4"/>
              <a:stretch>
                <a:fillRect/>
              </a:stretch>
            </p:blipFill>
            <p:spPr>
              <a:xfrm>
                <a:off x="1388673" y="49620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3">
            <p14:nvContentPartPr>
              <p14:cNvPr id="49" name="Ink 48">
                <a:extLst>
                  <a:ext uri="{FF2B5EF4-FFF2-40B4-BE49-F238E27FC236}">
                    <a16:creationId xmlns:a16="http://schemas.microsoft.com/office/drawing/2014/main" id="{CE8084B9-2B7E-F45D-76CB-30BC63DBA474}"/>
                  </a:ext>
                </a:extLst>
              </p14:cNvPr>
              <p14:cNvContentPartPr/>
              <p14:nvPr/>
            </p14:nvContentPartPr>
            <p14:xfrm>
              <a:off x="1103193" y="4868086"/>
              <a:ext cx="360" cy="8640"/>
            </p14:xfrm>
          </p:contentPart>
        </mc:Choice>
        <mc:Fallback>
          <p:pic>
            <p:nvPicPr>
              <p:cNvPr id="49" name="Ink 48">
                <a:extLst>
                  <a:ext uri="{FF2B5EF4-FFF2-40B4-BE49-F238E27FC236}">
                    <a16:creationId xmlns:p14="http://schemas.microsoft.com/office/powerpoint/2010/main" xmlns="" xmlns:a16="http://schemas.microsoft.com/office/drawing/2014/main" id="{CE8084B9-2B7E-F45D-76CB-30BC63DBA474}"/>
                  </a:ext>
                </a:extLst>
              </p:cNvPr>
              <p:cNvPicPr/>
              <p:nvPr/>
            </p:nvPicPr>
            <p:blipFill>
              <a:blip r:embed="rId19"/>
              <a:stretch>
                <a:fillRect/>
              </a:stretch>
            </p:blipFill>
            <p:spPr>
              <a:xfrm>
                <a:off x="1094193" y="4859446"/>
                <a:ext cx="18000" cy="26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5">
            <p14:nvContentPartPr>
              <p14:cNvPr id="50" name="Ink 49">
                <a:extLst>
                  <a:ext uri="{FF2B5EF4-FFF2-40B4-BE49-F238E27FC236}">
                    <a16:creationId xmlns:a16="http://schemas.microsoft.com/office/drawing/2014/main" id="{753DDEF5-262F-3581-1E67-C9CA56B0BCAA}"/>
                  </a:ext>
                </a:extLst>
              </p14:cNvPr>
              <p14:cNvContentPartPr/>
              <p14:nvPr/>
            </p14:nvContentPartPr>
            <p14:xfrm>
              <a:off x="2164833" y="4413766"/>
              <a:ext cx="360" cy="360"/>
            </p14:xfrm>
          </p:contentPart>
        </mc:Choice>
        <mc:Fallback>
          <p:pic>
            <p:nvPicPr>
              <p:cNvPr id="50" name="Ink 49">
                <a:extLst>
                  <a:ext uri="{FF2B5EF4-FFF2-40B4-BE49-F238E27FC236}">
                    <a16:creationId xmlns:p14="http://schemas.microsoft.com/office/powerpoint/2010/main" xmlns="" xmlns:a16="http://schemas.microsoft.com/office/drawing/2014/main" id="{753DDEF5-262F-3581-1E67-C9CA56B0BCAA}"/>
                  </a:ext>
                </a:extLst>
              </p:cNvPr>
              <p:cNvPicPr/>
              <p:nvPr/>
            </p:nvPicPr>
            <p:blipFill>
              <a:blip r:embed="rId4"/>
              <a:stretch>
                <a:fillRect/>
              </a:stretch>
            </p:blipFill>
            <p:spPr>
              <a:xfrm>
                <a:off x="2155833" y="440512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6">
            <p14:nvContentPartPr>
              <p14:cNvPr id="51" name="Ink 50">
                <a:extLst>
                  <a:ext uri="{FF2B5EF4-FFF2-40B4-BE49-F238E27FC236}">
                    <a16:creationId xmlns:a16="http://schemas.microsoft.com/office/drawing/2014/main" id="{1004A607-518F-FDF1-5E5F-67AA2DEF6AB6}"/>
                  </a:ext>
                </a:extLst>
              </p14:cNvPr>
              <p14:cNvContentPartPr/>
              <p14:nvPr/>
            </p14:nvContentPartPr>
            <p14:xfrm>
              <a:off x="3961953" y="4183006"/>
              <a:ext cx="2160" cy="360"/>
            </p14:xfrm>
          </p:contentPart>
        </mc:Choice>
        <mc:Fallback>
          <p:pic>
            <p:nvPicPr>
              <p:cNvPr id="51" name="Ink 50">
                <a:extLst>
                  <a:ext uri="{FF2B5EF4-FFF2-40B4-BE49-F238E27FC236}">
                    <a16:creationId xmlns:p14="http://schemas.microsoft.com/office/powerpoint/2010/main" xmlns="" xmlns:a16="http://schemas.microsoft.com/office/drawing/2014/main" id="{1004A607-518F-FDF1-5E5F-67AA2DEF6AB6}"/>
                  </a:ext>
                </a:extLst>
              </p:cNvPr>
              <p:cNvPicPr/>
              <p:nvPr/>
            </p:nvPicPr>
            <p:blipFill>
              <a:blip r:embed="rId17"/>
              <a:stretch>
                <a:fillRect/>
              </a:stretch>
            </p:blipFill>
            <p:spPr>
              <a:xfrm>
                <a:off x="3952953" y="4174006"/>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7">
            <p14:nvContentPartPr>
              <p14:cNvPr id="52" name="Ink 51">
                <a:extLst>
                  <a:ext uri="{FF2B5EF4-FFF2-40B4-BE49-F238E27FC236}">
                    <a16:creationId xmlns:a16="http://schemas.microsoft.com/office/drawing/2014/main" id="{70D55465-D77E-AFF1-4049-0DC07A03C09A}"/>
                  </a:ext>
                </a:extLst>
              </p14:cNvPr>
              <p14:cNvContentPartPr/>
              <p14:nvPr/>
            </p14:nvContentPartPr>
            <p14:xfrm>
              <a:off x="4098753" y="5401966"/>
              <a:ext cx="360" cy="360"/>
            </p14:xfrm>
          </p:contentPart>
        </mc:Choice>
        <mc:Fallback>
          <p:pic>
            <p:nvPicPr>
              <p:cNvPr id="52" name="Ink 51">
                <a:extLst>
                  <a:ext uri="{FF2B5EF4-FFF2-40B4-BE49-F238E27FC236}">
                    <a16:creationId xmlns:p14="http://schemas.microsoft.com/office/powerpoint/2010/main" xmlns="" xmlns:a16="http://schemas.microsoft.com/office/drawing/2014/main" id="{70D55465-D77E-AFF1-4049-0DC07A03C09A}"/>
                  </a:ext>
                </a:extLst>
              </p:cNvPr>
              <p:cNvPicPr/>
              <p:nvPr/>
            </p:nvPicPr>
            <p:blipFill>
              <a:blip r:embed="rId4"/>
              <a:stretch>
                <a:fillRect/>
              </a:stretch>
            </p:blipFill>
            <p:spPr>
              <a:xfrm>
                <a:off x="4090113" y="5393326"/>
                <a:ext cx="18000" cy="18000"/>
              </a:xfrm>
              <a:prstGeom prst="rect">
                <a:avLst/>
              </a:prstGeom>
            </p:spPr>
          </p:pic>
        </mc:Fallback>
      </mc:AlternateContent>
      <p:grpSp>
        <p:nvGrpSpPr>
          <p:cNvPr id="55" name="Group 54">
            <a:extLst>
              <a:ext uri="{FF2B5EF4-FFF2-40B4-BE49-F238E27FC236}">
                <a16:creationId xmlns="" xmlns:a16="http://schemas.microsoft.com/office/drawing/2014/main" id="{490A7968-A23C-8D06-9D72-3057EBF49FCF}"/>
              </a:ext>
            </a:extLst>
          </p:cNvPr>
          <p:cNvGrpSpPr/>
          <p:nvPr/>
        </p:nvGrpSpPr>
        <p:grpSpPr>
          <a:xfrm>
            <a:off x="1553193" y="4645246"/>
            <a:ext cx="12600" cy="21240"/>
            <a:chOff x="1553193" y="4645246"/>
            <a:chExt cx="12600" cy="21240"/>
          </a:xfrm>
        </p:grpSpPr>
        <mc:AlternateContent xmlns:mc="http://schemas.openxmlformats.org/markup-compatibility/2006">
          <mc:Choice xmlns="" xmlns:p14="http://schemas.microsoft.com/office/powerpoint/2010/main" Requires="p14">
            <p:contentPart p14:bwMode="auto" r:id="rId58">
              <p14:nvContentPartPr>
                <p14:cNvPr id="53" name="Ink 52">
                  <a:extLst>
                    <a:ext uri="{FF2B5EF4-FFF2-40B4-BE49-F238E27FC236}">
                      <a16:creationId xmlns:a16="http://schemas.microsoft.com/office/drawing/2014/main" id="{014CA2BC-1EA8-3665-ADC2-1DD04D3C4C1A}"/>
                    </a:ext>
                  </a:extLst>
                </p14:cNvPr>
                <p14:cNvContentPartPr/>
                <p14:nvPr/>
              </p14:nvContentPartPr>
              <p14:xfrm>
                <a:off x="1565433" y="4645246"/>
                <a:ext cx="360" cy="360"/>
              </p14:xfrm>
            </p:contentPart>
          </mc:Choice>
          <mc:Fallback>
            <p:pic>
              <p:nvPicPr>
                <p:cNvPr id="53" name="Ink 52">
                  <a:extLst>
                    <a:ext uri="{FF2B5EF4-FFF2-40B4-BE49-F238E27FC236}">
                      <a16:creationId xmlns:p14="http://schemas.microsoft.com/office/powerpoint/2010/main" xmlns="" xmlns:a16="http://schemas.microsoft.com/office/drawing/2014/main" id="{014CA2BC-1EA8-3665-ADC2-1DD04D3C4C1A}"/>
                    </a:ext>
                  </a:extLst>
                </p:cNvPr>
                <p:cNvPicPr/>
                <p:nvPr/>
              </p:nvPicPr>
              <p:blipFill>
                <a:blip r:embed="rId4"/>
                <a:stretch>
                  <a:fillRect/>
                </a:stretch>
              </p:blipFill>
              <p:spPr>
                <a:xfrm>
                  <a:off x="1556793" y="463624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9">
              <p14:nvContentPartPr>
                <p14:cNvPr id="54" name="Ink 53">
                  <a:extLst>
                    <a:ext uri="{FF2B5EF4-FFF2-40B4-BE49-F238E27FC236}">
                      <a16:creationId xmlns:a16="http://schemas.microsoft.com/office/drawing/2014/main" id="{811761DF-4E1E-2F89-D845-FD314F3CA009}"/>
                    </a:ext>
                  </a:extLst>
                </p14:cNvPr>
                <p14:cNvContentPartPr/>
                <p14:nvPr/>
              </p14:nvContentPartPr>
              <p14:xfrm>
                <a:off x="1553193" y="4664326"/>
                <a:ext cx="2160" cy="2160"/>
              </p14:xfrm>
            </p:contentPart>
          </mc:Choice>
          <mc:Fallback>
            <p:pic>
              <p:nvPicPr>
                <p:cNvPr id="54" name="Ink 53">
                  <a:extLst>
                    <a:ext uri="{FF2B5EF4-FFF2-40B4-BE49-F238E27FC236}">
                      <a16:creationId xmlns:p14="http://schemas.microsoft.com/office/powerpoint/2010/main" xmlns="" xmlns:a16="http://schemas.microsoft.com/office/drawing/2014/main" id="{811761DF-4E1E-2F89-D845-FD314F3CA009}"/>
                    </a:ext>
                  </a:extLst>
                </p:cNvPr>
                <p:cNvPicPr/>
                <p:nvPr/>
              </p:nvPicPr>
              <p:blipFill>
                <a:blip r:embed="rId60"/>
                <a:stretch>
                  <a:fillRect/>
                </a:stretch>
              </p:blipFill>
              <p:spPr>
                <a:xfrm>
                  <a:off x="1544553" y="4655326"/>
                  <a:ext cx="19800" cy="198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61">
            <p14:nvContentPartPr>
              <p14:cNvPr id="56" name="Ink 55">
                <a:extLst>
                  <a:ext uri="{FF2B5EF4-FFF2-40B4-BE49-F238E27FC236}">
                    <a16:creationId xmlns:a16="http://schemas.microsoft.com/office/drawing/2014/main" id="{D13E8486-A9A3-3827-83CF-7ECBB792ED5D}"/>
                  </a:ext>
                </a:extLst>
              </p14:cNvPr>
              <p14:cNvContentPartPr/>
              <p14:nvPr/>
            </p14:nvContentPartPr>
            <p14:xfrm>
              <a:off x="1513233" y="4655686"/>
              <a:ext cx="360" cy="360"/>
            </p14:xfrm>
          </p:contentPart>
        </mc:Choice>
        <mc:Fallback>
          <p:pic>
            <p:nvPicPr>
              <p:cNvPr id="56" name="Ink 55">
                <a:extLst>
                  <a:ext uri="{FF2B5EF4-FFF2-40B4-BE49-F238E27FC236}">
                    <a16:creationId xmlns:p14="http://schemas.microsoft.com/office/powerpoint/2010/main" xmlns="" xmlns:a16="http://schemas.microsoft.com/office/drawing/2014/main" id="{D13E8486-A9A3-3827-83CF-7ECBB792ED5D}"/>
                  </a:ext>
                </a:extLst>
              </p:cNvPr>
              <p:cNvPicPr/>
              <p:nvPr/>
            </p:nvPicPr>
            <p:blipFill>
              <a:blip r:embed="rId4"/>
              <a:stretch>
                <a:fillRect/>
              </a:stretch>
            </p:blipFill>
            <p:spPr>
              <a:xfrm>
                <a:off x="1504593" y="464668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2">
            <p14:nvContentPartPr>
              <p14:cNvPr id="57" name="Ink 56">
                <a:extLst>
                  <a:ext uri="{FF2B5EF4-FFF2-40B4-BE49-F238E27FC236}">
                    <a16:creationId xmlns:a16="http://schemas.microsoft.com/office/drawing/2014/main" id="{1C7B61F4-8F24-3994-6AA6-D82F006A5B26}"/>
                  </a:ext>
                </a:extLst>
              </p14:cNvPr>
              <p14:cNvContentPartPr/>
              <p14:nvPr/>
            </p14:nvContentPartPr>
            <p14:xfrm>
              <a:off x="5254713" y="4823806"/>
              <a:ext cx="360" cy="360"/>
            </p14:xfrm>
          </p:contentPart>
        </mc:Choice>
        <mc:Fallback>
          <p:pic>
            <p:nvPicPr>
              <p:cNvPr id="57" name="Ink 56">
                <a:extLst>
                  <a:ext uri="{FF2B5EF4-FFF2-40B4-BE49-F238E27FC236}">
                    <a16:creationId xmlns:p14="http://schemas.microsoft.com/office/powerpoint/2010/main" xmlns="" xmlns:a16="http://schemas.microsoft.com/office/drawing/2014/main" id="{1C7B61F4-8F24-3994-6AA6-D82F006A5B26}"/>
                  </a:ext>
                </a:extLst>
              </p:cNvPr>
              <p:cNvPicPr/>
              <p:nvPr/>
            </p:nvPicPr>
            <p:blipFill>
              <a:blip r:embed="rId63"/>
              <a:stretch>
                <a:fillRect/>
              </a:stretch>
            </p:blipFill>
            <p:spPr>
              <a:xfrm>
                <a:off x="5246073" y="4815166"/>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4">
            <p14:nvContentPartPr>
              <p14:cNvPr id="58" name="Ink 57">
                <a:extLst>
                  <a:ext uri="{FF2B5EF4-FFF2-40B4-BE49-F238E27FC236}">
                    <a16:creationId xmlns:a16="http://schemas.microsoft.com/office/drawing/2014/main" id="{7FC751D1-3E96-BB39-C063-D869BDEE632D}"/>
                  </a:ext>
                </a:extLst>
              </p14:cNvPr>
              <p14:cNvContentPartPr/>
              <p14:nvPr/>
            </p14:nvContentPartPr>
            <p14:xfrm>
              <a:off x="5286033" y="4697806"/>
              <a:ext cx="360" cy="360"/>
            </p14:xfrm>
          </p:contentPart>
        </mc:Choice>
        <mc:Fallback>
          <p:pic>
            <p:nvPicPr>
              <p:cNvPr id="58" name="Ink 57">
                <a:extLst>
                  <a:ext uri="{FF2B5EF4-FFF2-40B4-BE49-F238E27FC236}">
                    <a16:creationId xmlns:p14="http://schemas.microsoft.com/office/powerpoint/2010/main" xmlns="" xmlns:a16="http://schemas.microsoft.com/office/drawing/2014/main" id="{7FC751D1-3E96-BB39-C063-D869BDEE632D}"/>
                  </a:ext>
                </a:extLst>
              </p:cNvPr>
              <p:cNvPicPr/>
              <p:nvPr/>
            </p:nvPicPr>
            <p:blipFill>
              <a:blip r:embed="rId4"/>
              <a:stretch>
                <a:fillRect/>
              </a:stretch>
            </p:blipFill>
            <p:spPr>
              <a:xfrm>
                <a:off x="5277393" y="4689166"/>
                <a:ext cx="18000" cy="18000"/>
              </a:xfrm>
              <a:prstGeom prst="rect">
                <a:avLst/>
              </a:prstGeom>
            </p:spPr>
          </p:pic>
        </mc:Fallback>
      </mc:AlternateContent>
      <p:pic>
        <p:nvPicPr>
          <p:cNvPr id="59" name="Picture 58">
            <a:extLst>
              <a:ext uri="{FF2B5EF4-FFF2-40B4-BE49-F238E27FC236}">
                <a16:creationId xmlns="" xmlns:a16="http://schemas.microsoft.com/office/drawing/2014/main" id="{C0D2447E-179A-FBC4-5FF2-443C9E2CA6FB}"/>
              </a:ext>
            </a:extLst>
          </p:cNvPr>
          <p:cNvPicPr>
            <a:picLocks noChangeAspect="1"/>
          </p:cNvPicPr>
          <p:nvPr/>
        </p:nvPicPr>
        <p:blipFill rotWithShape="1">
          <a:blip r:embed="rId65"/>
          <a:srcRect l="2328" t="44291" r="7586" b="30268"/>
          <a:stretch/>
        </p:blipFill>
        <p:spPr>
          <a:xfrm>
            <a:off x="467217" y="5424742"/>
            <a:ext cx="10983311" cy="1744717"/>
          </a:xfrm>
          <a:prstGeom prst="rect">
            <a:avLst/>
          </a:prstGeom>
        </p:spPr>
      </p:pic>
    </p:spTree>
    <p:extLst>
      <p:ext uri="{BB962C8B-B14F-4D97-AF65-F5344CB8AC3E}">
        <p14:creationId xmlns="" xmlns:p14="http://schemas.microsoft.com/office/powerpoint/2010/main" val="1716127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C61FDEE-EDBD-755E-A694-0759F2E9E734}"/>
              </a:ext>
            </a:extLst>
          </p:cNvPr>
          <p:cNvPicPr>
            <a:picLocks noChangeAspect="1"/>
          </p:cNvPicPr>
          <p:nvPr/>
        </p:nvPicPr>
        <p:blipFill rotWithShape="1">
          <a:blip r:embed="rId2"/>
          <a:srcRect l="2328" t="44291" r="7586" b="30268"/>
          <a:stretch/>
        </p:blipFill>
        <p:spPr>
          <a:xfrm>
            <a:off x="283778" y="3037490"/>
            <a:ext cx="10983311" cy="1744717"/>
          </a:xfrm>
          <a:prstGeom prst="rect">
            <a:avLst/>
          </a:prstGeom>
        </p:spPr>
      </p:pic>
    </p:spTree>
    <p:extLst>
      <p:ext uri="{BB962C8B-B14F-4D97-AF65-F5344CB8AC3E}">
        <p14:creationId xmlns="" xmlns:p14="http://schemas.microsoft.com/office/powerpoint/2010/main" val="3008245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6EC117D-82B4-F7E1-AE42-600E8C67E8F1}"/>
              </a:ext>
            </a:extLst>
          </p:cNvPr>
          <p:cNvPicPr>
            <a:picLocks noChangeAspect="1"/>
          </p:cNvPicPr>
          <p:nvPr/>
        </p:nvPicPr>
        <p:blipFill>
          <a:blip r:embed="rId2"/>
          <a:stretch>
            <a:fillRect/>
          </a:stretch>
        </p:blipFill>
        <p:spPr>
          <a:xfrm>
            <a:off x="0" y="0"/>
            <a:ext cx="12192000" cy="6858000"/>
          </a:xfrm>
          <a:prstGeom prst="rect">
            <a:avLst/>
          </a:prstGeom>
        </p:spPr>
      </p:pic>
      <p:grpSp>
        <p:nvGrpSpPr>
          <p:cNvPr id="8" name="Group 7">
            <a:extLst>
              <a:ext uri="{FF2B5EF4-FFF2-40B4-BE49-F238E27FC236}">
                <a16:creationId xmlns="" xmlns:a16="http://schemas.microsoft.com/office/drawing/2014/main" id="{D5DD609B-E47C-1E43-45D4-07F61EE9E67C}"/>
              </a:ext>
            </a:extLst>
          </p:cNvPr>
          <p:cNvGrpSpPr/>
          <p:nvPr/>
        </p:nvGrpSpPr>
        <p:grpSpPr>
          <a:xfrm>
            <a:off x="4010913" y="4161046"/>
            <a:ext cx="2736720" cy="886680"/>
            <a:chOff x="4010913" y="4161046"/>
            <a:chExt cx="2736720" cy="886680"/>
          </a:xfrm>
        </p:grpSpPr>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B8ABD9BB-C4AA-E8C4-E8FB-2233CFF99E26}"/>
                    </a:ext>
                  </a:extLst>
                </p14:cNvPr>
                <p14:cNvContentPartPr/>
                <p14:nvPr/>
              </p14:nvContentPartPr>
              <p14:xfrm>
                <a:off x="4087953" y="4161046"/>
                <a:ext cx="2659680" cy="779040"/>
              </p14:xfrm>
            </p:contentPart>
          </mc:Choice>
          <mc:Fallback>
            <p:pic>
              <p:nvPicPr>
                <p:cNvPr id="4" name="Ink 3">
                  <a:extLst>
                    <a:ext uri="{FF2B5EF4-FFF2-40B4-BE49-F238E27FC236}">
                      <a16:creationId xmlns:p14="http://schemas.microsoft.com/office/powerpoint/2010/main" xmlns="" xmlns:a16="http://schemas.microsoft.com/office/drawing/2014/main" id="{B8ABD9BB-C4AA-E8C4-E8FB-2233CFF99E26}"/>
                    </a:ext>
                  </a:extLst>
                </p:cNvPr>
                <p:cNvPicPr/>
                <p:nvPr/>
              </p:nvPicPr>
              <p:blipFill>
                <a:blip r:embed="rId4"/>
                <a:stretch>
                  <a:fillRect/>
                </a:stretch>
              </p:blipFill>
              <p:spPr>
                <a:xfrm>
                  <a:off x="4078953" y="4152406"/>
                  <a:ext cx="2677320" cy="7966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815E2A2F-2051-8605-4CFF-7CB0EBA5E982}"/>
                    </a:ext>
                  </a:extLst>
                </p14:cNvPr>
                <p14:cNvContentPartPr/>
                <p14:nvPr/>
              </p14:nvContentPartPr>
              <p14:xfrm>
                <a:off x="4010913" y="4655686"/>
                <a:ext cx="311040" cy="392040"/>
              </p14:xfrm>
            </p:contentPart>
          </mc:Choice>
          <mc:Fallback>
            <p:pic>
              <p:nvPicPr>
                <p:cNvPr id="5" name="Ink 4">
                  <a:extLst>
                    <a:ext uri="{FF2B5EF4-FFF2-40B4-BE49-F238E27FC236}">
                      <a16:creationId xmlns:p14="http://schemas.microsoft.com/office/powerpoint/2010/main" xmlns="" xmlns:a16="http://schemas.microsoft.com/office/drawing/2014/main" id="{815E2A2F-2051-8605-4CFF-7CB0EBA5E982}"/>
                    </a:ext>
                  </a:extLst>
                </p:cNvPr>
                <p:cNvPicPr/>
                <p:nvPr/>
              </p:nvPicPr>
              <p:blipFill>
                <a:blip r:embed="rId6"/>
                <a:stretch>
                  <a:fillRect/>
                </a:stretch>
              </p:blipFill>
              <p:spPr>
                <a:xfrm>
                  <a:off x="4002273" y="4646686"/>
                  <a:ext cx="328680" cy="4096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7" name="Ink 6">
                  <a:extLst>
                    <a:ext uri="{FF2B5EF4-FFF2-40B4-BE49-F238E27FC236}">
                      <a16:creationId xmlns:a16="http://schemas.microsoft.com/office/drawing/2014/main" id="{F282AE27-2E68-FCBF-25E1-DFB56BD07629}"/>
                    </a:ext>
                  </a:extLst>
                </p14:cNvPr>
                <p14:cNvContentPartPr/>
                <p14:nvPr/>
              </p14:nvContentPartPr>
              <p14:xfrm>
                <a:off x="4014153" y="4908046"/>
                <a:ext cx="63720" cy="28800"/>
              </p14:xfrm>
            </p:contentPart>
          </mc:Choice>
          <mc:Fallback>
            <p:pic>
              <p:nvPicPr>
                <p:cNvPr id="7" name="Ink 6">
                  <a:extLst>
                    <a:ext uri="{FF2B5EF4-FFF2-40B4-BE49-F238E27FC236}">
                      <a16:creationId xmlns:p14="http://schemas.microsoft.com/office/powerpoint/2010/main" xmlns="" xmlns:a16="http://schemas.microsoft.com/office/drawing/2014/main" id="{F282AE27-2E68-FCBF-25E1-DFB56BD07629}"/>
                    </a:ext>
                  </a:extLst>
                </p:cNvPr>
                <p:cNvPicPr/>
                <p:nvPr/>
              </p:nvPicPr>
              <p:blipFill>
                <a:blip r:embed="rId8"/>
                <a:stretch>
                  <a:fillRect/>
                </a:stretch>
              </p:blipFill>
              <p:spPr>
                <a:xfrm>
                  <a:off x="4005153" y="4899046"/>
                  <a:ext cx="81360" cy="46440"/>
                </a:xfrm>
                <a:prstGeom prst="rect">
                  <a:avLst/>
                </a:prstGeom>
              </p:spPr>
            </p:pic>
          </mc:Fallback>
        </mc:AlternateContent>
      </p:grpSp>
      <p:grpSp>
        <p:nvGrpSpPr>
          <p:cNvPr id="12" name="Group 11">
            <a:extLst>
              <a:ext uri="{FF2B5EF4-FFF2-40B4-BE49-F238E27FC236}">
                <a16:creationId xmlns="" xmlns:a16="http://schemas.microsoft.com/office/drawing/2014/main" id="{F15807B9-BA2C-860B-EEFA-E9BD9670F855}"/>
              </a:ext>
            </a:extLst>
          </p:cNvPr>
          <p:cNvGrpSpPr/>
          <p:nvPr/>
        </p:nvGrpSpPr>
        <p:grpSpPr>
          <a:xfrm>
            <a:off x="3279033" y="5326726"/>
            <a:ext cx="2280960" cy="527760"/>
            <a:chOff x="3279033" y="5326726"/>
            <a:chExt cx="2280960" cy="527760"/>
          </a:xfrm>
        </p:grpSpPr>
        <mc:AlternateContent xmlns:mc="http://schemas.openxmlformats.org/markup-compatibility/2006">
          <mc:Choice xmlns="" xmlns:p14="http://schemas.microsoft.com/office/powerpoint/2010/main" Requires="p14">
            <p:contentPart p14:bwMode="auto" r:id="rId9">
              <p14:nvContentPartPr>
                <p14:cNvPr id="9" name="Ink 8">
                  <a:extLst>
                    <a:ext uri="{FF2B5EF4-FFF2-40B4-BE49-F238E27FC236}">
                      <a16:creationId xmlns:a16="http://schemas.microsoft.com/office/drawing/2014/main" id="{A64E703C-7352-EA3A-1AF9-45749DBA354E}"/>
                    </a:ext>
                  </a:extLst>
                </p14:cNvPr>
                <p14:cNvContentPartPr/>
                <p14:nvPr/>
              </p14:nvContentPartPr>
              <p14:xfrm>
                <a:off x="3279033" y="5326726"/>
                <a:ext cx="1898640" cy="527760"/>
              </p14:xfrm>
            </p:contentPart>
          </mc:Choice>
          <mc:Fallback>
            <p:pic>
              <p:nvPicPr>
                <p:cNvPr id="9" name="Ink 8">
                  <a:extLst>
                    <a:ext uri="{FF2B5EF4-FFF2-40B4-BE49-F238E27FC236}">
                      <a16:creationId xmlns:p14="http://schemas.microsoft.com/office/powerpoint/2010/main" xmlns="" xmlns:a16="http://schemas.microsoft.com/office/drawing/2014/main" id="{A64E703C-7352-EA3A-1AF9-45749DBA354E}"/>
                    </a:ext>
                  </a:extLst>
                </p:cNvPr>
                <p:cNvPicPr/>
                <p:nvPr/>
              </p:nvPicPr>
              <p:blipFill>
                <a:blip r:embed="rId10"/>
                <a:stretch>
                  <a:fillRect/>
                </a:stretch>
              </p:blipFill>
              <p:spPr>
                <a:xfrm>
                  <a:off x="3270033" y="5317726"/>
                  <a:ext cx="1916280" cy="5454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10" name="Ink 9">
                  <a:extLst>
                    <a:ext uri="{FF2B5EF4-FFF2-40B4-BE49-F238E27FC236}">
                      <a16:creationId xmlns:a16="http://schemas.microsoft.com/office/drawing/2014/main" id="{3C5749E7-F359-259E-DA3D-2791C1B42AD2}"/>
                    </a:ext>
                  </a:extLst>
                </p14:cNvPr>
                <p14:cNvContentPartPr/>
                <p14:nvPr/>
              </p14:nvContentPartPr>
              <p14:xfrm>
                <a:off x="3279033" y="5548846"/>
                <a:ext cx="467640" cy="246240"/>
              </p14:xfrm>
            </p:contentPart>
          </mc:Choice>
          <mc:Fallback>
            <p:pic>
              <p:nvPicPr>
                <p:cNvPr id="10" name="Ink 9">
                  <a:extLst>
                    <a:ext uri="{FF2B5EF4-FFF2-40B4-BE49-F238E27FC236}">
                      <a16:creationId xmlns:p14="http://schemas.microsoft.com/office/powerpoint/2010/main" xmlns="" xmlns:a16="http://schemas.microsoft.com/office/drawing/2014/main" id="{3C5749E7-F359-259E-DA3D-2791C1B42AD2}"/>
                    </a:ext>
                  </a:extLst>
                </p:cNvPr>
                <p:cNvPicPr/>
                <p:nvPr/>
              </p:nvPicPr>
              <p:blipFill>
                <a:blip r:embed="rId12"/>
                <a:stretch>
                  <a:fillRect/>
                </a:stretch>
              </p:blipFill>
              <p:spPr>
                <a:xfrm>
                  <a:off x="3270033" y="5540206"/>
                  <a:ext cx="485280" cy="2638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1" name="Ink 10">
                  <a:extLst>
                    <a:ext uri="{FF2B5EF4-FFF2-40B4-BE49-F238E27FC236}">
                      <a16:creationId xmlns:a16="http://schemas.microsoft.com/office/drawing/2014/main" id="{E5BE39AA-9CDA-B1F5-2BA2-672D94821AAE}"/>
                    </a:ext>
                  </a:extLst>
                </p14:cNvPr>
                <p14:cNvContentPartPr/>
                <p14:nvPr/>
              </p14:nvContentPartPr>
              <p14:xfrm>
                <a:off x="5559633" y="5748646"/>
                <a:ext cx="360" cy="360"/>
              </p14:xfrm>
            </p:contentPart>
          </mc:Choice>
          <mc:Fallback>
            <p:pic>
              <p:nvPicPr>
                <p:cNvPr id="11" name="Ink 10">
                  <a:extLst>
                    <a:ext uri="{FF2B5EF4-FFF2-40B4-BE49-F238E27FC236}">
                      <a16:creationId xmlns:p14="http://schemas.microsoft.com/office/powerpoint/2010/main" xmlns="" xmlns:a16="http://schemas.microsoft.com/office/drawing/2014/main" id="{E5BE39AA-9CDA-B1F5-2BA2-672D94821AAE}"/>
                    </a:ext>
                  </a:extLst>
                </p:cNvPr>
                <p:cNvPicPr/>
                <p:nvPr/>
              </p:nvPicPr>
              <p:blipFill>
                <a:blip r:embed="rId14"/>
                <a:stretch>
                  <a:fillRect/>
                </a:stretch>
              </p:blipFill>
              <p:spPr>
                <a:xfrm>
                  <a:off x="5550993" y="5739646"/>
                  <a:ext cx="18000" cy="180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15">
            <p14:nvContentPartPr>
              <p14:cNvPr id="13" name="Ink 12">
                <a:extLst>
                  <a:ext uri="{FF2B5EF4-FFF2-40B4-BE49-F238E27FC236}">
                    <a16:creationId xmlns:a16="http://schemas.microsoft.com/office/drawing/2014/main" id="{58B4D6BC-D838-FCC6-3F51-DC4667F0B3E5}"/>
                  </a:ext>
                </a:extLst>
              </p14:cNvPr>
              <p14:cNvContentPartPr/>
              <p14:nvPr/>
            </p14:nvContentPartPr>
            <p14:xfrm>
              <a:off x="-841167" y="2910766"/>
              <a:ext cx="360" cy="360"/>
            </p14:xfrm>
          </p:contentPart>
        </mc:Choice>
        <mc:Fallback>
          <p:pic>
            <p:nvPicPr>
              <p:cNvPr id="13" name="Ink 12">
                <a:extLst>
                  <a:ext uri="{FF2B5EF4-FFF2-40B4-BE49-F238E27FC236}">
                    <a16:creationId xmlns:p14="http://schemas.microsoft.com/office/powerpoint/2010/main" xmlns="" xmlns:a16="http://schemas.microsoft.com/office/drawing/2014/main" id="{58B4D6BC-D838-FCC6-3F51-DC4667F0B3E5}"/>
                  </a:ext>
                </a:extLst>
              </p:cNvPr>
              <p:cNvPicPr/>
              <p:nvPr/>
            </p:nvPicPr>
            <p:blipFill>
              <a:blip r:embed="rId14"/>
              <a:stretch>
                <a:fillRect/>
              </a:stretch>
            </p:blipFill>
            <p:spPr>
              <a:xfrm>
                <a:off x="-850167" y="2902126"/>
                <a:ext cx="18000" cy="18000"/>
              </a:xfrm>
              <a:prstGeom prst="rect">
                <a:avLst/>
              </a:prstGeom>
            </p:spPr>
          </p:pic>
        </mc:Fallback>
      </mc:AlternateContent>
    </p:spTree>
    <p:extLst>
      <p:ext uri="{BB962C8B-B14F-4D97-AF65-F5344CB8AC3E}">
        <p14:creationId xmlns="" xmlns:p14="http://schemas.microsoft.com/office/powerpoint/2010/main" val="2473477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4A12FB7-0206-004E-5B35-8D103FE43500}"/>
              </a:ext>
            </a:extLst>
          </p:cNvPr>
          <p:cNvPicPr>
            <a:picLocks noChangeAspect="1"/>
          </p:cNvPicPr>
          <p:nvPr/>
        </p:nvPicPr>
        <p:blipFill>
          <a:blip r:embed="rId2"/>
          <a:stretch>
            <a:fillRect/>
          </a:stretch>
        </p:blipFill>
        <p:spPr>
          <a:xfrm>
            <a:off x="557048" y="893532"/>
            <a:ext cx="10541876" cy="5260122"/>
          </a:xfrm>
          <a:prstGeom prst="rect">
            <a:avLst/>
          </a:prstGeom>
        </p:spPr>
      </p:pic>
      <p:grpSp>
        <p:nvGrpSpPr>
          <p:cNvPr id="7" name="Group 6">
            <a:extLst>
              <a:ext uri="{FF2B5EF4-FFF2-40B4-BE49-F238E27FC236}">
                <a16:creationId xmlns="" xmlns:a16="http://schemas.microsoft.com/office/drawing/2014/main" id="{52C70A96-CBB6-6820-C0D2-FDC766E57902}"/>
              </a:ext>
            </a:extLst>
          </p:cNvPr>
          <p:cNvGrpSpPr/>
          <p:nvPr/>
        </p:nvGrpSpPr>
        <p:grpSpPr>
          <a:xfrm>
            <a:off x="1355553" y="4648126"/>
            <a:ext cx="2206440" cy="1086840"/>
            <a:chOff x="1355553" y="4648126"/>
            <a:chExt cx="2206440" cy="1086840"/>
          </a:xfrm>
        </p:grpSpPr>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CECE030D-C07C-25BA-3391-A553F5A2F7C8}"/>
                    </a:ext>
                  </a:extLst>
                </p14:cNvPr>
                <p14:cNvContentPartPr/>
                <p14:nvPr/>
              </p14:nvContentPartPr>
              <p14:xfrm>
                <a:off x="1355553" y="4648126"/>
                <a:ext cx="2206440" cy="1048680"/>
              </p14:xfrm>
            </p:contentPart>
          </mc:Choice>
          <mc:Fallback>
            <p:pic>
              <p:nvPicPr>
                <p:cNvPr id="4" name="Ink 3">
                  <a:extLst>
                    <a:ext uri="{FF2B5EF4-FFF2-40B4-BE49-F238E27FC236}">
                      <a16:creationId xmlns:p14="http://schemas.microsoft.com/office/powerpoint/2010/main" xmlns="" xmlns:a16="http://schemas.microsoft.com/office/drawing/2014/main" id="{CECE030D-C07C-25BA-3391-A553F5A2F7C8}"/>
                    </a:ext>
                  </a:extLst>
                </p:cNvPr>
                <p:cNvPicPr/>
                <p:nvPr/>
              </p:nvPicPr>
              <p:blipFill>
                <a:blip r:embed="rId4"/>
                <a:stretch>
                  <a:fillRect/>
                </a:stretch>
              </p:blipFill>
              <p:spPr>
                <a:xfrm>
                  <a:off x="1346553" y="4639126"/>
                  <a:ext cx="2224080" cy="10663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3ADF9F5D-7D8F-E770-A5E4-48801708E229}"/>
                    </a:ext>
                  </a:extLst>
                </p14:cNvPr>
                <p14:cNvContentPartPr/>
                <p14:nvPr/>
              </p14:nvContentPartPr>
              <p14:xfrm>
                <a:off x="1365993" y="5255086"/>
                <a:ext cx="404280" cy="479880"/>
              </p14:xfrm>
            </p:contentPart>
          </mc:Choice>
          <mc:Fallback>
            <p:pic>
              <p:nvPicPr>
                <p:cNvPr id="5" name="Ink 4">
                  <a:extLst>
                    <a:ext uri="{FF2B5EF4-FFF2-40B4-BE49-F238E27FC236}">
                      <a16:creationId xmlns:p14="http://schemas.microsoft.com/office/powerpoint/2010/main" xmlns="" xmlns:a16="http://schemas.microsoft.com/office/drawing/2014/main" id="{3ADF9F5D-7D8F-E770-A5E4-48801708E229}"/>
                    </a:ext>
                  </a:extLst>
                </p:cNvPr>
                <p:cNvPicPr/>
                <p:nvPr/>
              </p:nvPicPr>
              <p:blipFill>
                <a:blip r:embed="rId6"/>
                <a:stretch>
                  <a:fillRect/>
                </a:stretch>
              </p:blipFill>
              <p:spPr>
                <a:xfrm>
                  <a:off x="1357353" y="5246086"/>
                  <a:ext cx="421920" cy="4975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6" name="Ink 5">
                  <a:extLst>
                    <a:ext uri="{FF2B5EF4-FFF2-40B4-BE49-F238E27FC236}">
                      <a16:creationId xmlns:a16="http://schemas.microsoft.com/office/drawing/2014/main" id="{1EEB7CC1-B5D0-7648-6F0B-D3D0DCFB4BD6}"/>
                    </a:ext>
                  </a:extLst>
                </p14:cNvPr>
                <p14:cNvContentPartPr/>
                <p14:nvPr/>
              </p14:nvContentPartPr>
              <p14:xfrm>
                <a:off x="2606193" y="5044486"/>
                <a:ext cx="360" cy="360"/>
              </p14:xfrm>
            </p:contentPart>
          </mc:Choice>
          <mc:Fallback>
            <p:pic>
              <p:nvPicPr>
                <p:cNvPr id="6" name="Ink 5">
                  <a:extLst>
                    <a:ext uri="{FF2B5EF4-FFF2-40B4-BE49-F238E27FC236}">
                      <a16:creationId xmlns:p14="http://schemas.microsoft.com/office/powerpoint/2010/main" xmlns="" xmlns:a16="http://schemas.microsoft.com/office/drawing/2014/main" id="{1EEB7CC1-B5D0-7648-6F0B-D3D0DCFB4BD6}"/>
                    </a:ext>
                  </a:extLst>
                </p:cNvPr>
                <p:cNvPicPr/>
                <p:nvPr/>
              </p:nvPicPr>
              <p:blipFill>
                <a:blip r:embed="rId8"/>
                <a:stretch>
                  <a:fillRect/>
                </a:stretch>
              </p:blipFill>
              <p:spPr>
                <a:xfrm>
                  <a:off x="2597553" y="5035486"/>
                  <a:ext cx="18000" cy="18000"/>
                </a:xfrm>
                <a:prstGeom prst="rect">
                  <a:avLst/>
                </a:prstGeom>
              </p:spPr>
            </p:pic>
          </mc:Fallback>
        </mc:AlternateContent>
      </p:grpSp>
    </p:spTree>
    <p:extLst>
      <p:ext uri="{BB962C8B-B14F-4D97-AF65-F5344CB8AC3E}">
        <p14:creationId xmlns="" xmlns:p14="http://schemas.microsoft.com/office/powerpoint/2010/main" val="162691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38476C3-2ECB-CF12-53AB-90D651722B14}"/>
              </a:ext>
            </a:extLst>
          </p:cNvPr>
          <p:cNvPicPr>
            <a:picLocks noChangeAspect="1"/>
          </p:cNvPicPr>
          <p:nvPr/>
        </p:nvPicPr>
        <p:blipFill rotWithShape="1">
          <a:blip r:embed="rId2"/>
          <a:srcRect l="8383" r="27294"/>
          <a:stretch/>
        </p:blipFill>
        <p:spPr>
          <a:xfrm>
            <a:off x="1269402" y="3355879"/>
            <a:ext cx="7842325" cy="3502121"/>
          </a:xfrm>
          <a:prstGeom prst="rect">
            <a:avLst/>
          </a:prstGeom>
        </p:spPr>
      </p:pic>
      <mc:AlternateContent xmlns:mc="http://schemas.openxmlformats.org/markup-compatibility/2006">
        <mc:Choice xmlns="" xmlns:aink="http://schemas.microsoft.com/office/drawing/2016/ink" xmlns:p14="http://schemas.microsoft.com/office/powerpoint/2010/main" Requires="p14 aink">
          <p:contentPart p14:bwMode="auto" r:id="rId3">
            <p14:nvContentPartPr>
              <p14:cNvPr id="5" name="Ink 4">
                <a:extLst>
                  <a:ext uri="{FF2B5EF4-FFF2-40B4-BE49-F238E27FC236}">
                    <a16:creationId xmlns:a16="http://schemas.microsoft.com/office/drawing/2014/main" id="{78B703B8-0486-860C-814C-7E54753C3234}"/>
                  </a:ext>
                </a:extLst>
              </p14:cNvPr>
              <p14:cNvContentPartPr/>
              <p14:nvPr/>
            </p14:nvContentPartPr>
            <p14:xfrm>
              <a:off x="3280998" y="3756664"/>
              <a:ext cx="2282760" cy="2019960"/>
            </p14:xfrm>
          </p:contentPart>
        </mc:Choice>
        <mc:Fallback>
          <p:pic>
            <p:nvPicPr>
              <p:cNvPr id="5" name="Ink 4">
                <a:extLst>
                  <a:ext uri="{FF2B5EF4-FFF2-40B4-BE49-F238E27FC236}">
                    <a16:creationId xmlns:p14="http://schemas.microsoft.com/office/powerpoint/2010/main" xmlns:aink="http://schemas.microsoft.com/office/drawing/2016/ink" xmlns="" xmlns:a16="http://schemas.microsoft.com/office/drawing/2014/main" id="{78B703B8-0486-860C-814C-7E54753C3234}"/>
                  </a:ext>
                </a:extLst>
              </p:cNvPr>
              <p:cNvPicPr/>
              <p:nvPr/>
            </p:nvPicPr>
            <p:blipFill>
              <a:blip r:embed="rId4"/>
              <a:stretch>
                <a:fillRect/>
              </a:stretch>
            </p:blipFill>
            <p:spPr>
              <a:xfrm>
                <a:off x="3262998" y="3738664"/>
                <a:ext cx="2318400" cy="205560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5">
            <p14:nvContentPartPr>
              <p14:cNvPr id="6" name="Ink 5">
                <a:extLst>
                  <a:ext uri="{FF2B5EF4-FFF2-40B4-BE49-F238E27FC236}">
                    <a16:creationId xmlns:a16="http://schemas.microsoft.com/office/drawing/2014/main" id="{B234774B-ED5B-2497-3D88-B4763D965AB7}"/>
                  </a:ext>
                </a:extLst>
              </p14:cNvPr>
              <p14:cNvContentPartPr/>
              <p14:nvPr/>
            </p14:nvContentPartPr>
            <p14:xfrm>
              <a:off x="3194598" y="5432104"/>
              <a:ext cx="1094760" cy="415080"/>
            </p14:xfrm>
          </p:contentPart>
        </mc:Choice>
        <mc:Fallback>
          <p:pic>
            <p:nvPicPr>
              <p:cNvPr id="6" name="Ink 5">
                <a:extLst>
                  <a:ext uri="{FF2B5EF4-FFF2-40B4-BE49-F238E27FC236}">
                    <a16:creationId xmlns:p14="http://schemas.microsoft.com/office/powerpoint/2010/main" xmlns:aink="http://schemas.microsoft.com/office/drawing/2016/ink" xmlns="" xmlns:a16="http://schemas.microsoft.com/office/drawing/2014/main" id="{B234774B-ED5B-2497-3D88-B4763D965AB7}"/>
                  </a:ext>
                </a:extLst>
              </p:cNvPr>
              <p:cNvPicPr/>
              <p:nvPr/>
            </p:nvPicPr>
            <p:blipFill>
              <a:blip r:embed="rId6"/>
              <a:stretch>
                <a:fillRect/>
              </a:stretch>
            </p:blipFill>
            <p:spPr>
              <a:xfrm>
                <a:off x="3176598" y="5414464"/>
                <a:ext cx="1130400" cy="4507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7" name="Ink 6">
                <a:extLst>
                  <a:ext uri="{FF2B5EF4-FFF2-40B4-BE49-F238E27FC236}">
                    <a16:creationId xmlns:a16="http://schemas.microsoft.com/office/drawing/2014/main" id="{38E93C67-2411-9D71-DB7A-7FCF498C10BF}"/>
                  </a:ext>
                </a:extLst>
              </p14:cNvPr>
              <p14:cNvContentPartPr/>
              <p14:nvPr/>
            </p14:nvContentPartPr>
            <p14:xfrm>
              <a:off x="5937798" y="3323584"/>
              <a:ext cx="360" cy="360"/>
            </p14:xfrm>
          </p:contentPart>
        </mc:Choice>
        <mc:Fallback>
          <p:pic>
            <p:nvPicPr>
              <p:cNvPr id="7" name="Ink 6">
                <a:extLst>
                  <a:ext uri="{FF2B5EF4-FFF2-40B4-BE49-F238E27FC236}">
                    <a16:creationId xmlns:p14="http://schemas.microsoft.com/office/powerpoint/2010/main" xmlns="" xmlns:a16="http://schemas.microsoft.com/office/drawing/2014/main" id="{38E93C67-2411-9D71-DB7A-7FCF498C10BF}"/>
                  </a:ext>
                </a:extLst>
              </p:cNvPr>
              <p:cNvPicPr/>
              <p:nvPr/>
            </p:nvPicPr>
            <p:blipFill>
              <a:blip r:embed="rId8"/>
              <a:stretch>
                <a:fillRect/>
              </a:stretch>
            </p:blipFill>
            <p:spPr>
              <a:xfrm>
                <a:off x="5929158" y="3314944"/>
                <a:ext cx="18000" cy="18000"/>
              </a:xfrm>
              <a:prstGeom prst="rect">
                <a:avLst/>
              </a:prstGeom>
            </p:spPr>
          </p:pic>
        </mc:Fallback>
      </mc:AlternateContent>
      <p:grpSp>
        <p:nvGrpSpPr>
          <p:cNvPr id="19" name="Group 18">
            <a:extLst>
              <a:ext uri="{FF2B5EF4-FFF2-40B4-BE49-F238E27FC236}">
                <a16:creationId xmlns="" xmlns:a16="http://schemas.microsoft.com/office/drawing/2014/main" id="{9F5D4C19-A741-9301-B320-C31B2952963C}"/>
              </a:ext>
            </a:extLst>
          </p:cNvPr>
          <p:cNvGrpSpPr/>
          <p:nvPr/>
        </p:nvGrpSpPr>
        <p:grpSpPr>
          <a:xfrm>
            <a:off x="5523798" y="2569744"/>
            <a:ext cx="5277240" cy="1487880"/>
            <a:chOff x="5523798" y="2569744"/>
            <a:chExt cx="5277240" cy="1487880"/>
          </a:xfrm>
        </p:grpSpPr>
        <mc:AlternateContent xmlns:mc="http://schemas.openxmlformats.org/markup-compatibility/2006">
          <mc:Choice xmlns="" xmlns:p14="http://schemas.microsoft.com/office/powerpoint/2010/main" Requires="p14">
            <p:contentPart p14:bwMode="auto" r:id="rId9">
              <p14:nvContentPartPr>
                <p14:cNvPr id="8" name="Ink 7">
                  <a:extLst>
                    <a:ext uri="{FF2B5EF4-FFF2-40B4-BE49-F238E27FC236}">
                      <a16:creationId xmlns:a16="http://schemas.microsoft.com/office/drawing/2014/main" id="{DF10A74E-6FDB-B65E-8C66-E9D321765651}"/>
                    </a:ext>
                  </a:extLst>
                </p14:cNvPr>
                <p14:cNvContentPartPr/>
                <p14:nvPr/>
              </p14:nvContentPartPr>
              <p14:xfrm>
                <a:off x="5523798" y="3302344"/>
                <a:ext cx="468000" cy="540000"/>
              </p14:xfrm>
            </p:contentPart>
          </mc:Choice>
          <mc:Fallback>
            <p:pic>
              <p:nvPicPr>
                <p:cNvPr id="8" name="Ink 7">
                  <a:extLst>
                    <a:ext uri="{FF2B5EF4-FFF2-40B4-BE49-F238E27FC236}">
                      <a16:creationId xmlns:p14="http://schemas.microsoft.com/office/powerpoint/2010/main" xmlns="" xmlns:a16="http://schemas.microsoft.com/office/drawing/2014/main" id="{DF10A74E-6FDB-B65E-8C66-E9D321765651}"/>
                    </a:ext>
                  </a:extLst>
                </p:cNvPr>
                <p:cNvPicPr/>
                <p:nvPr/>
              </p:nvPicPr>
              <p:blipFill>
                <a:blip r:embed="rId10"/>
                <a:stretch>
                  <a:fillRect/>
                </a:stretch>
              </p:blipFill>
              <p:spPr>
                <a:xfrm>
                  <a:off x="5515158" y="3293344"/>
                  <a:ext cx="485640" cy="5576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9" name="Ink 8">
                  <a:extLst>
                    <a:ext uri="{FF2B5EF4-FFF2-40B4-BE49-F238E27FC236}">
                      <a16:creationId xmlns:a16="http://schemas.microsoft.com/office/drawing/2014/main" id="{3B2B5CE8-0937-FDF4-B5A0-45C57F15BACE}"/>
                    </a:ext>
                  </a:extLst>
                </p14:cNvPr>
                <p14:cNvContentPartPr/>
                <p14:nvPr/>
              </p14:nvContentPartPr>
              <p14:xfrm>
                <a:off x="5959398" y="3524824"/>
                <a:ext cx="658800" cy="337320"/>
              </p14:xfrm>
            </p:contentPart>
          </mc:Choice>
          <mc:Fallback>
            <p:pic>
              <p:nvPicPr>
                <p:cNvPr id="9" name="Ink 8">
                  <a:extLst>
                    <a:ext uri="{FF2B5EF4-FFF2-40B4-BE49-F238E27FC236}">
                      <a16:creationId xmlns:p14="http://schemas.microsoft.com/office/powerpoint/2010/main" xmlns="" xmlns:a16="http://schemas.microsoft.com/office/drawing/2014/main" id="{3B2B5CE8-0937-FDF4-B5A0-45C57F15BACE}"/>
                    </a:ext>
                  </a:extLst>
                </p:cNvPr>
                <p:cNvPicPr/>
                <p:nvPr/>
              </p:nvPicPr>
              <p:blipFill>
                <a:blip r:embed="rId12"/>
                <a:stretch>
                  <a:fillRect/>
                </a:stretch>
              </p:blipFill>
              <p:spPr>
                <a:xfrm>
                  <a:off x="5950398" y="3515824"/>
                  <a:ext cx="676440" cy="3549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0" name="Ink 9">
                  <a:extLst>
                    <a:ext uri="{FF2B5EF4-FFF2-40B4-BE49-F238E27FC236}">
                      <a16:creationId xmlns:a16="http://schemas.microsoft.com/office/drawing/2014/main" id="{04B0CB4C-A610-510A-EF87-60129BAA2CDB}"/>
                    </a:ext>
                  </a:extLst>
                </p14:cNvPr>
                <p14:cNvContentPartPr/>
                <p14:nvPr/>
              </p14:nvContentPartPr>
              <p14:xfrm>
                <a:off x="6459798" y="3515824"/>
                <a:ext cx="776160" cy="532080"/>
              </p14:xfrm>
            </p:contentPart>
          </mc:Choice>
          <mc:Fallback>
            <p:pic>
              <p:nvPicPr>
                <p:cNvPr id="10" name="Ink 9">
                  <a:extLst>
                    <a:ext uri="{FF2B5EF4-FFF2-40B4-BE49-F238E27FC236}">
                      <a16:creationId xmlns:p14="http://schemas.microsoft.com/office/powerpoint/2010/main" xmlns="" xmlns:a16="http://schemas.microsoft.com/office/drawing/2014/main" id="{04B0CB4C-A610-510A-EF87-60129BAA2CDB}"/>
                    </a:ext>
                  </a:extLst>
                </p:cNvPr>
                <p:cNvPicPr/>
                <p:nvPr/>
              </p:nvPicPr>
              <p:blipFill>
                <a:blip r:embed="rId14"/>
                <a:stretch>
                  <a:fillRect/>
                </a:stretch>
              </p:blipFill>
              <p:spPr>
                <a:xfrm>
                  <a:off x="6450798" y="3506824"/>
                  <a:ext cx="793800" cy="5497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5">
              <p14:nvContentPartPr>
                <p14:cNvPr id="11" name="Ink 10">
                  <a:extLst>
                    <a:ext uri="{FF2B5EF4-FFF2-40B4-BE49-F238E27FC236}">
                      <a16:creationId xmlns:a16="http://schemas.microsoft.com/office/drawing/2014/main" id="{6616C977-4D07-3C30-6FF2-4A95E28BD58D}"/>
                    </a:ext>
                  </a:extLst>
                </p14:cNvPr>
                <p14:cNvContentPartPr/>
                <p14:nvPr/>
              </p14:nvContentPartPr>
              <p14:xfrm>
                <a:off x="7216878" y="2569744"/>
                <a:ext cx="1330920" cy="1315800"/>
              </p14:xfrm>
            </p:contentPart>
          </mc:Choice>
          <mc:Fallback>
            <p:pic>
              <p:nvPicPr>
                <p:cNvPr id="11" name="Ink 10">
                  <a:extLst>
                    <a:ext uri="{FF2B5EF4-FFF2-40B4-BE49-F238E27FC236}">
                      <a16:creationId xmlns:p14="http://schemas.microsoft.com/office/powerpoint/2010/main" xmlns="" xmlns:a16="http://schemas.microsoft.com/office/drawing/2014/main" id="{6616C977-4D07-3C30-6FF2-4A95E28BD58D}"/>
                    </a:ext>
                  </a:extLst>
                </p:cNvPr>
                <p:cNvPicPr/>
                <p:nvPr/>
              </p:nvPicPr>
              <p:blipFill>
                <a:blip r:embed="rId16"/>
                <a:stretch>
                  <a:fillRect/>
                </a:stretch>
              </p:blipFill>
              <p:spPr>
                <a:xfrm>
                  <a:off x="7207878" y="2561104"/>
                  <a:ext cx="1348560" cy="13334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7">
              <p14:nvContentPartPr>
                <p14:cNvPr id="12" name="Ink 11">
                  <a:extLst>
                    <a:ext uri="{FF2B5EF4-FFF2-40B4-BE49-F238E27FC236}">
                      <a16:creationId xmlns:a16="http://schemas.microsoft.com/office/drawing/2014/main" id="{D80B2D8D-F284-A625-A845-8C7163B51235}"/>
                    </a:ext>
                  </a:extLst>
                </p14:cNvPr>
                <p14:cNvContentPartPr/>
                <p14:nvPr/>
              </p14:nvContentPartPr>
              <p14:xfrm>
                <a:off x="8562918" y="3312784"/>
                <a:ext cx="356760" cy="87120"/>
              </p14:xfrm>
            </p:contentPart>
          </mc:Choice>
          <mc:Fallback>
            <p:pic>
              <p:nvPicPr>
                <p:cNvPr id="12" name="Ink 11">
                  <a:extLst>
                    <a:ext uri="{FF2B5EF4-FFF2-40B4-BE49-F238E27FC236}">
                      <a16:creationId xmlns:p14="http://schemas.microsoft.com/office/powerpoint/2010/main" xmlns="" xmlns:a16="http://schemas.microsoft.com/office/drawing/2014/main" id="{D80B2D8D-F284-A625-A845-8C7163B51235}"/>
                    </a:ext>
                  </a:extLst>
                </p:cNvPr>
                <p:cNvPicPr/>
                <p:nvPr/>
              </p:nvPicPr>
              <p:blipFill>
                <a:blip r:embed="rId18"/>
                <a:stretch>
                  <a:fillRect/>
                </a:stretch>
              </p:blipFill>
              <p:spPr>
                <a:xfrm>
                  <a:off x="8553918" y="3304144"/>
                  <a:ext cx="374400" cy="104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9">
              <p14:nvContentPartPr>
                <p14:cNvPr id="13" name="Ink 12">
                  <a:extLst>
                    <a:ext uri="{FF2B5EF4-FFF2-40B4-BE49-F238E27FC236}">
                      <a16:creationId xmlns:a16="http://schemas.microsoft.com/office/drawing/2014/main" id="{FE04B00E-0094-F2CF-680D-4C3F458A3002}"/>
                    </a:ext>
                  </a:extLst>
                </p14:cNvPr>
                <p14:cNvContentPartPr/>
                <p14:nvPr/>
              </p14:nvContentPartPr>
              <p14:xfrm>
                <a:off x="7659318" y="2968984"/>
                <a:ext cx="1183320" cy="44640"/>
              </p14:xfrm>
            </p:contentPart>
          </mc:Choice>
          <mc:Fallback>
            <p:pic>
              <p:nvPicPr>
                <p:cNvPr id="13" name="Ink 12">
                  <a:extLst>
                    <a:ext uri="{FF2B5EF4-FFF2-40B4-BE49-F238E27FC236}">
                      <a16:creationId xmlns:p14="http://schemas.microsoft.com/office/powerpoint/2010/main" xmlns="" xmlns:a16="http://schemas.microsoft.com/office/drawing/2014/main" id="{FE04B00E-0094-F2CF-680D-4C3F458A3002}"/>
                    </a:ext>
                  </a:extLst>
                </p:cNvPr>
                <p:cNvPicPr/>
                <p:nvPr/>
              </p:nvPicPr>
              <p:blipFill>
                <a:blip r:embed="rId20"/>
                <a:stretch>
                  <a:fillRect/>
                </a:stretch>
              </p:blipFill>
              <p:spPr>
                <a:xfrm>
                  <a:off x="7650318" y="2959984"/>
                  <a:ext cx="1200960" cy="62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1">
              <p14:nvContentPartPr>
                <p14:cNvPr id="15" name="Ink 14">
                  <a:extLst>
                    <a:ext uri="{FF2B5EF4-FFF2-40B4-BE49-F238E27FC236}">
                      <a16:creationId xmlns:a16="http://schemas.microsoft.com/office/drawing/2014/main" id="{5413EB6E-8365-5F1E-4C3A-B67AEBC4A49B}"/>
                    </a:ext>
                  </a:extLst>
                </p14:cNvPr>
                <p14:cNvContentPartPr/>
                <p14:nvPr/>
              </p14:nvContentPartPr>
              <p14:xfrm>
                <a:off x="8907078" y="2990224"/>
                <a:ext cx="496080" cy="420480"/>
              </p14:xfrm>
            </p:contentPart>
          </mc:Choice>
          <mc:Fallback>
            <p:pic>
              <p:nvPicPr>
                <p:cNvPr id="15" name="Ink 14">
                  <a:extLst>
                    <a:ext uri="{FF2B5EF4-FFF2-40B4-BE49-F238E27FC236}">
                      <a16:creationId xmlns:p14="http://schemas.microsoft.com/office/powerpoint/2010/main" xmlns="" xmlns:a16="http://schemas.microsoft.com/office/drawing/2014/main" id="{5413EB6E-8365-5F1E-4C3A-B67AEBC4A49B}"/>
                    </a:ext>
                  </a:extLst>
                </p:cNvPr>
                <p:cNvPicPr/>
                <p:nvPr/>
              </p:nvPicPr>
              <p:blipFill>
                <a:blip r:embed="rId22"/>
                <a:stretch>
                  <a:fillRect/>
                </a:stretch>
              </p:blipFill>
              <p:spPr>
                <a:xfrm>
                  <a:off x="8898078" y="2981224"/>
                  <a:ext cx="513720" cy="4381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3">
              <p14:nvContentPartPr>
                <p14:cNvPr id="16" name="Ink 15">
                  <a:extLst>
                    <a:ext uri="{FF2B5EF4-FFF2-40B4-BE49-F238E27FC236}">
                      <a16:creationId xmlns:a16="http://schemas.microsoft.com/office/drawing/2014/main" id="{3F7DE8E1-D403-7DC2-8341-5619F863F70B}"/>
                    </a:ext>
                  </a:extLst>
                </p14:cNvPr>
                <p14:cNvContentPartPr/>
                <p14:nvPr/>
              </p14:nvContentPartPr>
              <p14:xfrm>
                <a:off x="9418998" y="2946304"/>
                <a:ext cx="375120" cy="413280"/>
              </p14:xfrm>
            </p:contentPart>
          </mc:Choice>
          <mc:Fallback>
            <p:pic>
              <p:nvPicPr>
                <p:cNvPr id="16" name="Ink 15">
                  <a:extLst>
                    <a:ext uri="{FF2B5EF4-FFF2-40B4-BE49-F238E27FC236}">
                      <a16:creationId xmlns:p14="http://schemas.microsoft.com/office/powerpoint/2010/main" xmlns="" xmlns:a16="http://schemas.microsoft.com/office/drawing/2014/main" id="{3F7DE8E1-D403-7DC2-8341-5619F863F70B}"/>
                    </a:ext>
                  </a:extLst>
                </p:cNvPr>
                <p:cNvPicPr/>
                <p:nvPr/>
              </p:nvPicPr>
              <p:blipFill>
                <a:blip r:embed="rId24"/>
                <a:stretch>
                  <a:fillRect/>
                </a:stretch>
              </p:blipFill>
              <p:spPr>
                <a:xfrm>
                  <a:off x="9409998" y="2937304"/>
                  <a:ext cx="392760" cy="4309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5">
              <p14:nvContentPartPr>
                <p14:cNvPr id="17" name="Ink 16">
                  <a:extLst>
                    <a:ext uri="{FF2B5EF4-FFF2-40B4-BE49-F238E27FC236}">
                      <a16:creationId xmlns:a16="http://schemas.microsoft.com/office/drawing/2014/main" id="{321C2174-7B04-C35E-4E7A-DE1D03AEDE13}"/>
                    </a:ext>
                  </a:extLst>
                </p14:cNvPr>
                <p14:cNvContentPartPr/>
                <p14:nvPr/>
              </p14:nvContentPartPr>
              <p14:xfrm>
                <a:off x="9853878" y="2881864"/>
                <a:ext cx="947160" cy="655920"/>
              </p14:xfrm>
            </p:contentPart>
          </mc:Choice>
          <mc:Fallback>
            <p:pic>
              <p:nvPicPr>
                <p:cNvPr id="17" name="Ink 16">
                  <a:extLst>
                    <a:ext uri="{FF2B5EF4-FFF2-40B4-BE49-F238E27FC236}">
                      <a16:creationId xmlns:p14="http://schemas.microsoft.com/office/powerpoint/2010/main" xmlns="" xmlns:a16="http://schemas.microsoft.com/office/drawing/2014/main" id="{321C2174-7B04-C35E-4E7A-DE1D03AEDE13}"/>
                    </a:ext>
                  </a:extLst>
                </p:cNvPr>
                <p:cNvPicPr/>
                <p:nvPr/>
              </p:nvPicPr>
              <p:blipFill>
                <a:blip r:embed="rId26"/>
                <a:stretch>
                  <a:fillRect/>
                </a:stretch>
              </p:blipFill>
              <p:spPr>
                <a:xfrm>
                  <a:off x="9844878" y="2873224"/>
                  <a:ext cx="964800" cy="6735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7">
              <p14:nvContentPartPr>
                <p14:cNvPr id="18" name="Ink 17">
                  <a:extLst>
                    <a:ext uri="{FF2B5EF4-FFF2-40B4-BE49-F238E27FC236}">
                      <a16:creationId xmlns:a16="http://schemas.microsoft.com/office/drawing/2014/main" id="{27EB78A2-F065-33A0-D8D2-C5B395B245BD}"/>
                    </a:ext>
                  </a:extLst>
                </p14:cNvPr>
                <p14:cNvContentPartPr/>
                <p14:nvPr/>
              </p14:nvContentPartPr>
              <p14:xfrm>
                <a:off x="8186358" y="4055464"/>
                <a:ext cx="2160" cy="2160"/>
              </p14:xfrm>
            </p:contentPart>
          </mc:Choice>
          <mc:Fallback>
            <p:pic>
              <p:nvPicPr>
                <p:cNvPr id="18" name="Ink 17">
                  <a:extLst>
                    <a:ext uri="{FF2B5EF4-FFF2-40B4-BE49-F238E27FC236}">
                      <a16:creationId xmlns:p14="http://schemas.microsoft.com/office/powerpoint/2010/main" xmlns="" xmlns:a16="http://schemas.microsoft.com/office/drawing/2014/main" id="{27EB78A2-F065-33A0-D8D2-C5B395B245BD}"/>
                    </a:ext>
                  </a:extLst>
                </p:cNvPr>
                <p:cNvPicPr/>
                <p:nvPr/>
              </p:nvPicPr>
              <p:blipFill>
                <a:blip r:embed="rId8"/>
                <a:stretch>
                  <a:fillRect/>
                </a:stretch>
              </p:blipFill>
              <p:spPr>
                <a:xfrm>
                  <a:off x="8177358" y="4046464"/>
                  <a:ext cx="19800" cy="198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28">
            <p14:nvContentPartPr>
              <p14:cNvPr id="20" name="Ink 19">
                <a:extLst>
                  <a:ext uri="{FF2B5EF4-FFF2-40B4-BE49-F238E27FC236}">
                    <a16:creationId xmlns:a16="http://schemas.microsoft.com/office/drawing/2014/main" id="{7439832C-CA08-E03F-228C-56C76E920A04}"/>
                  </a:ext>
                </a:extLst>
              </p14:cNvPr>
              <p14:cNvContentPartPr/>
              <p14:nvPr/>
            </p14:nvContentPartPr>
            <p14:xfrm>
              <a:off x="-463002" y="3581704"/>
              <a:ext cx="360" cy="360"/>
            </p14:xfrm>
          </p:contentPart>
        </mc:Choice>
        <mc:Fallback>
          <p:pic>
            <p:nvPicPr>
              <p:cNvPr id="20" name="Ink 19">
                <a:extLst>
                  <a:ext uri="{FF2B5EF4-FFF2-40B4-BE49-F238E27FC236}">
                    <a16:creationId xmlns:p14="http://schemas.microsoft.com/office/powerpoint/2010/main" xmlns="" xmlns:a16="http://schemas.microsoft.com/office/drawing/2014/main" id="{7439832C-CA08-E03F-228C-56C76E920A04}"/>
                  </a:ext>
                </a:extLst>
              </p:cNvPr>
              <p:cNvPicPr/>
              <p:nvPr/>
            </p:nvPicPr>
            <p:blipFill>
              <a:blip r:embed="rId8"/>
              <a:stretch>
                <a:fillRect/>
              </a:stretch>
            </p:blipFill>
            <p:spPr>
              <a:xfrm>
                <a:off x="-471642" y="3573064"/>
                <a:ext cx="18000" cy="18000"/>
              </a:xfrm>
              <a:prstGeom prst="rect">
                <a:avLst/>
              </a:prstGeom>
            </p:spPr>
          </p:pic>
        </mc:Fallback>
      </mc:AlternateContent>
      <p:sp>
        <p:nvSpPr>
          <p:cNvPr id="21" name="TextBox 20">
            <a:extLst>
              <a:ext uri="{FF2B5EF4-FFF2-40B4-BE49-F238E27FC236}">
                <a16:creationId xmlns="" xmlns:a16="http://schemas.microsoft.com/office/drawing/2014/main" id="{FAE9A2DF-ACE6-98EF-54C6-1338695C570A}"/>
              </a:ext>
            </a:extLst>
          </p:cNvPr>
          <p:cNvSpPr txBox="1"/>
          <p:nvPr/>
        </p:nvSpPr>
        <p:spPr>
          <a:xfrm>
            <a:off x="833757" y="568288"/>
            <a:ext cx="8277610" cy="3046988"/>
          </a:xfrm>
          <a:prstGeom prst="rect">
            <a:avLst/>
          </a:prstGeom>
          <a:noFill/>
        </p:spPr>
        <p:txBody>
          <a:bodyPr wrap="square" rtlCol="0">
            <a:spAutoFit/>
          </a:bodyPr>
          <a:lstStyle/>
          <a:p>
            <a:r>
              <a:rPr lang="en-IN" sz="2400" dirty="0"/>
              <a:t>How to create Users + Manage + Assign Roles</a:t>
            </a:r>
          </a:p>
          <a:p>
            <a:r>
              <a:rPr lang="en-IN" sz="2400" dirty="0"/>
              <a:t>Step 1: Create New User</a:t>
            </a:r>
          </a:p>
          <a:p>
            <a:r>
              <a:rPr lang="en-IN" sz="2400" dirty="0"/>
              <a:t>Step 2 :Configure User</a:t>
            </a:r>
          </a:p>
          <a:p>
            <a:r>
              <a:rPr lang="en-IN" sz="2400" dirty="0"/>
              <a:t>Step 3: Create and manage user Roles </a:t>
            </a:r>
          </a:p>
          <a:p>
            <a:r>
              <a:rPr lang="en-IN" sz="2400" dirty="0"/>
              <a:t>Step 4: Install Roles Strategy </a:t>
            </a:r>
            <a:r>
              <a:rPr lang="en-IN" sz="2400" dirty="0" err="1"/>
              <a:t>PlugIn</a:t>
            </a:r>
            <a:r>
              <a:rPr lang="en-IN" sz="2400" dirty="0"/>
              <a:t> + download +</a:t>
            </a:r>
          </a:p>
          <a:p>
            <a:r>
              <a:rPr lang="en-IN" sz="2400" dirty="0"/>
              <a:t>Restart Jenkins </a:t>
            </a:r>
          </a:p>
          <a:p>
            <a:r>
              <a:rPr lang="en-IN" sz="2400" dirty="0"/>
              <a:t>Manage Jenkins Configure  Global Security =&gt;</a:t>
            </a:r>
          </a:p>
          <a:p>
            <a:r>
              <a:rPr lang="en-IN" sz="2400" dirty="0"/>
              <a:t>Authorization =&gt; Rale based Strategy</a:t>
            </a:r>
          </a:p>
        </p:txBody>
      </p:sp>
    </p:spTree>
    <p:extLst>
      <p:ext uri="{BB962C8B-B14F-4D97-AF65-F5344CB8AC3E}">
        <p14:creationId xmlns="" xmlns:p14="http://schemas.microsoft.com/office/powerpoint/2010/main" val="2166925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EDB529A-28A3-9725-FDE1-32C6F641C7ED}"/>
              </a:ext>
            </a:extLst>
          </p:cNvPr>
          <p:cNvSpPr txBox="1"/>
          <p:nvPr/>
        </p:nvSpPr>
        <p:spPr>
          <a:xfrm>
            <a:off x="805542" y="622049"/>
            <a:ext cx="10178144" cy="1569660"/>
          </a:xfrm>
          <a:prstGeom prst="rect">
            <a:avLst/>
          </a:prstGeom>
          <a:noFill/>
        </p:spPr>
        <p:txBody>
          <a:bodyPr wrap="square">
            <a:spAutoFit/>
          </a:bodyPr>
          <a:lstStyle/>
          <a:p>
            <a:r>
              <a:rPr lang="en-US" sz="2400" b="0" i="0" dirty="0">
                <a:solidFill>
                  <a:srgbClr val="54565A"/>
                </a:solidFill>
                <a:effectLst/>
                <a:latin typeface="Open Sans" panose="020B0606030504020204" pitchFamily="34" charset="0"/>
              </a:rPr>
              <a:t>Importantly, the meaning of DevOps has broadened to be an umbrella term for the processes, culture, and mindset used to shorten the software development life cycle, using fast feedback loops to deliver features, fixes, and updates more frequently.</a:t>
            </a:r>
            <a:endParaRPr lang="en-IN" sz="2400" dirty="0"/>
          </a:p>
        </p:txBody>
      </p:sp>
      <p:sp>
        <p:nvSpPr>
          <p:cNvPr id="5" name="TextBox 4">
            <a:extLst>
              <a:ext uri="{FF2B5EF4-FFF2-40B4-BE49-F238E27FC236}">
                <a16:creationId xmlns="" xmlns:a16="http://schemas.microsoft.com/office/drawing/2014/main" id="{DF06EA47-AB59-92F6-299E-5BFCF0E3C48C}"/>
              </a:ext>
            </a:extLst>
          </p:cNvPr>
          <p:cNvSpPr txBox="1"/>
          <p:nvPr/>
        </p:nvSpPr>
        <p:spPr>
          <a:xfrm>
            <a:off x="1197429" y="2297277"/>
            <a:ext cx="6096000" cy="369332"/>
          </a:xfrm>
          <a:prstGeom prst="rect">
            <a:avLst/>
          </a:prstGeom>
          <a:noFill/>
        </p:spPr>
        <p:txBody>
          <a:bodyPr wrap="square">
            <a:spAutoFit/>
          </a:bodyPr>
          <a:lstStyle/>
          <a:p>
            <a:pPr algn="l" fontAlgn="base"/>
            <a:r>
              <a:rPr lang="en-IN" b="0" i="0" dirty="0">
                <a:solidFill>
                  <a:srgbClr val="4D4C4C"/>
                </a:solidFill>
                <a:effectLst/>
                <a:latin typeface="AppdSans"/>
              </a:rPr>
              <a:t>Benefits of DevOps</a:t>
            </a:r>
          </a:p>
        </p:txBody>
      </p:sp>
      <p:sp>
        <p:nvSpPr>
          <p:cNvPr id="7" name="TextBox 6">
            <a:extLst>
              <a:ext uri="{FF2B5EF4-FFF2-40B4-BE49-F238E27FC236}">
                <a16:creationId xmlns="" xmlns:a16="http://schemas.microsoft.com/office/drawing/2014/main" id="{82C41747-4BA4-EF95-C1A6-0204C1E9B1CD}"/>
              </a:ext>
            </a:extLst>
          </p:cNvPr>
          <p:cNvSpPr txBox="1"/>
          <p:nvPr/>
        </p:nvSpPr>
        <p:spPr>
          <a:xfrm>
            <a:off x="1197429" y="2772177"/>
            <a:ext cx="6096000" cy="369332"/>
          </a:xfrm>
          <a:prstGeom prst="rect">
            <a:avLst/>
          </a:prstGeom>
          <a:noFill/>
        </p:spPr>
        <p:txBody>
          <a:bodyPr wrap="square">
            <a:spAutoFit/>
          </a:bodyPr>
          <a:lstStyle/>
          <a:p>
            <a:pPr algn="l" fontAlgn="base"/>
            <a:r>
              <a:rPr lang="en-IN" b="0" i="0" dirty="0">
                <a:solidFill>
                  <a:srgbClr val="4D4C4C"/>
                </a:solidFill>
                <a:effectLst/>
                <a:latin typeface="AppdSans"/>
              </a:rPr>
              <a:t>Maximizes Efficiency with Automation</a:t>
            </a:r>
          </a:p>
        </p:txBody>
      </p:sp>
      <p:sp>
        <p:nvSpPr>
          <p:cNvPr id="9" name="TextBox 8">
            <a:extLst>
              <a:ext uri="{FF2B5EF4-FFF2-40B4-BE49-F238E27FC236}">
                <a16:creationId xmlns="" xmlns:a16="http://schemas.microsoft.com/office/drawing/2014/main" id="{579AFB8A-55BA-446B-44F0-A8521A17F445}"/>
              </a:ext>
            </a:extLst>
          </p:cNvPr>
          <p:cNvSpPr txBox="1"/>
          <p:nvPr/>
        </p:nvSpPr>
        <p:spPr>
          <a:xfrm>
            <a:off x="1197429" y="3141509"/>
            <a:ext cx="6096000" cy="369332"/>
          </a:xfrm>
          <a:prstGeom prst="rect">
            <a:avLst/>
          </a:prstGeom>
          <a:noFill/>
        </p:spPr>
        <p:txBody>
          <a:bodyPr wrap="square">
            <a:spAutoFit/>
          </a:bodyPr>
          <a:lstStyle/>
          <a:p>
            <a:pPr algn="l" fontAlgn="base"/>
            <a:r>
              <a:rPr lang="en-IN" b="0" i="0" dirty="0">
                <a:solidFill>
                  <a:srgbClr val="4D4C4C"/>
                </a:solidFill>
                <a:effectLst/>
                <a:latin typeface="AppdSans"/>
              </a:rPr>
              <a:t>Optimizes the Entire Business</a:t>
            </a:r>
          </a:p>
        </p:txBody>
      </p:sp>
      <p:sp>
        <p:nvSpPr>
          <p:cNvPr id="11" name="TextBox 10">
            <a:extLst>
              <a:ext uri="{FF2B5EF4-FFF2-40B4-BE49-F238E27FC236}">
                <a16:creationId xmlns="" xmlns:a16="http://schemas.microsoft.com/office/drawing/2014/main" id="{B2932919-D0EE-DE25-9558-1E55FE7A67A6}"/>
              </a:ext>
            </a:extLst>
          </p:cNvPr>
          <p:cNvSpPr txBox="1"/>
          <p:nvPr/>
        </p:nvSpPr>
        <p:spPr>
          <a:xfrm>
            <a:off x="1197428" y="3557007"/>
            <a:ext cx="6966857" cy="369332"/>
          </a:xfrm>
          <a:prstGeom prst="rect">
            <a:avLst/>
          </a:prstGeom>
          <a:noFill/>
        </p:spPr>
        <p:txBody>
          <a:bodyPr wrap="square">
            <a:spAutoFit/>
          </a:bodyPr>
          <a:lstStyle/>
          <a:p>
            <a:pPr algn="l" fontAlgn="base"/>
            <a:r>
              <a:rPr lang="en-US" b="0" i="0" dirty="0">
                <a:solidFill>
                  <a:srgbClr val="4D4C4C"/>
                </a:solidFill>
                <a:effectLst/>
                <a:latin typeface="AppdSans"/>
              </a:rPr>
              <a:t>Improves Speed and Stability of Software Development and Deployment</a:t>
            </a:r>
          </a:p>
        </p:txBody>
      </p:sp>
      <p:sp>
        <p:nvSpPr>
          <p:cNvPr id="13" name="TextBox 12">
            <a:extLst>
              <a:ext uri="{FF2B5EF4-FFF2-40B4-BE49-F238E27FC236}">
                <a16:creationId xmlns="" xmlns:a16="http://schemas.microsoft.com/office/drawing/2014/main" id="{6799D9F9-00A5-4B6B-CF7F-829EE70BA824}"/>
              </a:ext>
            </a:extLst>
          </p:cNvPr>
          <p:cNvSpPr txBox="1"/>
          <p:nvPr/>
        </p:nvSpPr>
        <p:spPr>
          <a:xfrm>
            <a:off x="1197429" y="4016439"/>
            <a:ext cx="6096000" cy="369332"/>
          </a:xfrm>
          <a:prstGeom prst="rect">
            <a:avLst/>
          </a:prstGeom>
          <a:noFill/>
        </p:spPr>
        <p:txBody>
          <a:bodyPr wrap="square">
            <a:spAutoFit/>
          </a:bodyPr>
          <a:lstStyle/>
          <a:p>
            <a:pPr algn="l" fontAlgn="base"/>
            <a:r>
              <a:rPr lang="en-US" b="0" i="0" dirty="0">
                <a:solidFill>
                  <a:srgbClr val="4D4C4C"/>
                </a:solidFill>
                <a:effectLst/>
                <a:latin typeface="AppdSans"/>
              </a:rPr>
              <a:t>Gets You to Focus on What Matters Most: People</a:t>
            </a:r>
          </a:p>
        </p:txBody>
      </p:sp>
    </p:spTree>
    <p:extLst>
      <p:ext uri="{BB962C8B-B14F-4D97-AF65-F5344CB8AC3E}">
        <p14:creationId xmlns="" xmlns:p14="http://schemas.microsoft.com/office/powerpoint/2010/main" val="425507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357E61-44B9-48C2-133D-70916875CAC6}"/>
              </a:ext>
            </a:extLst>
          </p:cNvPr>
          <p:cNvPicPr>
            <a:picLocks noChangeAspect="1"/>
          </p:cNvPicPr>
          <p:nvPr/>
        </p:nvPicPr>
        <p:blipFill>
          <a:blip r:embed="rId2"/>
          <a:stretch>
            <a:fillRect/>
          </a:stretch>
        </p:blipFill>
        <p:spPr>
          <a:xfrm>
            <a:off x="624279" y="316651"/>
            <a:ext cx="8705850" cy="6003891"/>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5" name="Ink 4">
                <a:extLst>
                  <a:ext uri="{FF2B5EF4-FFF2-40B4-BE49-F238E27FC236}">
                    <a16:creationId xmlns:a16="http://schemas.microsoft.com/office/drawing/2014/main" id="{93A72050-5CE4-885F-1C4E-17E2AE63D0C9}"/>
                  </a:ext>
                </a:extLst>
              </p14:cNvPr>
              <p14:cNvContentPartPr/>
              <p14:nvPr/>
            </p14:nvContentPartPr>
            <p14:xfrm>
              <a:off x="5884158" y="5442904"/>
              <a:ext cx="360" cy="360"/>
            </p14:xfrm>
          </p:contentPart>
        </mc:Choice>
        <mc:Fallback>
          <p:pic>
            <p:nvPicPr>
              <p:cNvPr id="5" name="Ink 4">
                <a:extLst>
                  <a:ext uri="{FF2B5EF4-FFF2-40B4-BE49-F238E27FC236}">
                    <a16:creationId xmlns:p14="http://schemas.microsoft.com/office/powerpoint/2010/main" xmlns="" xmlns:a16="http://schemas.microsoft.com/office/drawing/2014/main" id="{93A72050-5CE4-885F-1C4E-17E2AE63D0C9}"/>
                  </a:ext>
                </a:extLst>
              </p:cNvPr>
              <p:cNvPicPr/>
              <p:nvPr/>
            </p:nvPicPr>
            <p:blipFill>
              <a:blip r:embed="rId4"/>
              <a:stretch>
                <a:fillRect/>
              </a:stretch>
            </p:blipFill>
            <p:spPr>
              <a:xfrm>
                <a:off x="5875158" y="5434264"/>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6" name="Ink 5">
                <a:extLst>
                  <a:ext uri="{FF2B5EF4-FFF2-40B4-BE49-F238E27FC236}">
                    <a16:creationId xmlns:a16="http://schemas.microsoft.com/office/drawing/2014/main" id="{1C5AE44D-54D6-2905-1A66-EB58FF30434D}"/>
                  </a:ext>
                </a:extLst>
              </p14:cNvPr>
              <p14:cNvContentPartPr/>
              <p14:nvPr/>
            </p14:nvContentPartPr>
            <p14:xfrm>
              <a:off x="5733678" y="3700144"/>
              <a:ext cx="360" cy="360"/>
            </p14:xfrm>
          </p:contentPart>
        </mc:Choice>
        <mc:Fallback>
          <p:pic>
            <p:nvPicPr>
              <p:cNvPr id="6" name="Ink 5">
                <a:extLst>
                  <a:ext uri="{FF2B5EF4-FFF2-40B4-BE49-F238E27FC236}">
                    <a16:creationId xmlns:p14="http://schemas.microsoft.com/office/powerpoint/2010/main" xmlns="" xmlns:a16="http://schemas.microsoft.com/office/drawing/2014/main" id="{1C5AE44D-54D6-2905-1A66-EB58FF30434D}"/>
                  </a:ext>
                </a:extLst>
              </p:cNvPr>
              <p:cNvPicPr/>
              <p:nvPr/>
            </p:nvPicPr>
            <p:blipFill>
              <a:blip r:embed="rId4"/>
              <a:stretch>
                <a:fillRect/>
              </a:stretch>
            </p:blipFill>
            <p:spPr>
              <a:xfrm>
                <a:off x="5724678" y="3691504"/>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7" name="Ink 6">
                <a:extLst>
                  <a:ext uri="{FF2B5EF4-FFF2-40B4-BE49-F238E27FC236}">
                    <a16:creationId xmlns:a16="http://schemas.microsoft.com/office/drawing/2014/main" id="{019F7DA2-FAF0-6ABA-03C3-55BF61C5B6FD}"/>
                  </a:ext>
                </a:extLst>
              </p14:cNvPr>
              <p14:cNvContentPartPr/>
              <p14:nvPr/>
            </p14:nvContentPartPr>
            <p14:xfrm>
              <a:off x="4399518" y="2129824"/>
              <a:ext cx="2160" cy="360"/>
            </p14:xfrm>
          </p:contentPart>
        </mc:Choice>
        <mc:Fallback>
          <p:pic>
            <p:nvPicPr>
              <p:cNvPr id="7" name="Ink 6">
                <a:extLst>
                  <a:ext uri="{FF2B5EF4-FFF2-40B4-BE49-F238E27FC236}">
                    <a16:creationId xmlns:p14="http://schemas.microsoft.com/office/powerpoint/2010/main" xmlns="" xmlns:a16="http://schemas.microsoft.com/office/drawing/2014/main" id="{019F7DA2-FAF0-6ABA-03C3-55BF61C5B6FD}"/>
                  </a:ext>
                </a:extLst>
              </p:cNvPr>
              <p:cNvPicPr/>
              <p:nvPr/>
            </p:nvPicPr>
            <p:blipFill>
              <a:blip r:embed="rId4"/>
              <a:stretch>
                <a:fillRect/>
              </a:stretch>
            </p:blipFill>
            <p:spPr>
              <a:xfrm>
                <a:off x="4390518" y="2120824"/>
                <a:ext cx="198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8" name="Ink 7">
                <a:extLst>
                  <a:ext uri="{FF2B5EF4-FFF2-40B4-BE49-F238E27FC236}">
                    <a16:creationId xmlns:a16="http://schemas.microsoft.com/office/drawing/2014/main" id="{13645551-3C70-A191-EE86-A8E3691987CE}"/>
                  </a:ext>
                </a:extLst>
              </p14:cNvPr>
              <p14:cNvContentPartPr/>
              <p14:nvPr/>
            </p14:nvContentPartPr>
            <p14:xfrm>
              <a:off x="3477198" y="2223784"/>
              <a:ext cx="739800" cy="433440"/>
            </p14:xfrm>
          </p:contentPart>
        </mc:Choice>
        <mc:Fallback>
          <p:pic>
            <p:nvPicPr>
              <p:cNvPr id="8" name="Ink 7">
                <a:extLst>
                  <a:ext uri="{FF2B5EF4-FFF2-40B4-BE49-F238E27FC236}">
                    <a16:creationId xmlns:p14="http://schemas.microsoft.com/office/powerpoint/2010/main" xmlns="" xmlns:a16="http://schemas.microsoft.com/office/drawing/2014/main" id="{13645551-3C70-A191-EE86-A8E3691987CE}"/>
                  </a:ext>
                </a:extLst>
              </p:cNvPr>
              <p:cNvPicPr/>
              <p:nvPr/>
            </p:nvPicPr>
            <p:blipFill>
              <a:blip r:embed="rId8"/>
              <a:stretch>
                <a:fillRect/>
              </a:stretch>
            </p:blipFill>
            <p:spPr>
              <a:xfrm>
                <a:off x="3468558" y="2214784"/>
                <a:ext cx="757440" cy="4510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9" name="Ink 8">
                <a:extLst>
                  <a:ext uri="{FF2B5EF4-FFF2-40B4-BE49-F238E27FC236}">
                    <a16:creationId xmlns:a16="http://schemas.microsoft.com/office/drawing/2014/main" id="{AD083BF2-3E4F-C3A7-3DE1-1CD4E1F6496C}"/>
                  </a:ext>
                </a:extLst>
              </p14:cNvPr>
              <p14:cNvContentPartPr/>
              <p14:nvPr/>
            </p14:nvContentPartPr>
            <p14:xfrm>
              <a:off x="-990042" y="1731664"/>
              <a:ext cx="8640" cy="360"/>
            </p14:xfrm>
          </p:contentPart>
        </mc:Choice>
        <mc:Fallback>
          <p:pic>
            <p:nvPicPr>
              <p:cNvPr id="9" name="Ink 8">
                <a:extLst>
                  <a:ext uri="{FF2B5EF4-FFF2-40B4-BE49-F238E27FC236}">
                    <a16:creationId xmlns:p14="http://schemas.microsoft.com/office/powerpoint/2010/main" xmlns="" xmlns:a16="http://schemas.microsoft.com/office/drawing/2014/main" id="{AD083BF2-3E4F-C3A7-3DE1-1CD4E1F6496C}"/>
                  </a:ext>
                </a:extLst>
              </p:cNvPr>
              <p:cNvPicPr/>
              <p:nvPr/>
            </p:nvPicPr>
            <p:blipFill>
              <a:blip r:embed="rId10"/>
              <a:stretch>
                <a:fillRect/>
              </a:stretch>
            </p:blipFill>
            <p:spPr>
              <a:xfrm>
                <a:off x="-998682" y="1723024"/>
                <a:ext cx="26280" cy="18000"/>
              </a:xfrm>
              <a:prstGeom prst="rect">
                <a:avLst/>
              </a:prstGeom>
            </p:spPr>
          </p:pic>
        </mc:Fallback>
      </mc:AlternateContent>
      <p:grpSp>
        <p:nvGrpSpPr>
          <p:cNvPr id="13" name="Group 12">
            <a:extLst>
              <a:ext uri="{FF2B5EF4-FFF2-40B4-BE49-F238E27FC236}">
                <a16:creationId xmlns="" xmlns:a16="http://schemas.microsoft.com/office/drawing/2014/main" id="{E916CB34-E981-5674-3A81-8BFDE344FD47}"/>
              </a:ext>
            </a:extLst>
          </p:cNvPr>
          <p:cNvGrpSpPr/>
          <p:nvPr/>
        </p:nvGrpSpPr>
        <p:grpSpPr>
          <a:xfrm>
            <a:off x="675318" y="5257504"/>
            <a:ext cx="1279080" cy="538920"/>
            <a:chOff x="675318" y="5257504"/>
            <a:chExt cx="1279080" cy="538920"/>
          </a:xfrm>
        </p:grpSpPr>
        <mc:AlternateContent xmlns:mc="http://schemas.openxmlformats.org/markup-compatibility/2006">
          <mc:Choice xmlns="" xmlns:p14="http://schemas.microsoft.com/office/powerpoint/2010/main" Requires="p14">
            <p:contentPart p14:bwMode="auto" r:id="rId11">
              <p14:nvContentPartPr>
                <p14:cNvPr id="10" name="Ink 9">
                  <a:extLst>
                    <a:ext uri="{FF2B5EF4-FFF2-40B4-BE49-F238E27FC236}">
                      <a16:creationId xmlns:a16="http://schemas.microsoft.com/office/drawing/2014/main" id="{925777E3-B0D6-3A76-BF92-61BE46AE7B3C}"/>
                    </a:ext>
                  </a:extLst>
                </p14:cNvPr>
                <p14:cNvContentPartPr/>
                <p14:nvPr/>
              </p14:nvContentPartPr>
              <p14:xfrm>
                <a:off x="675318" y="5257504"/>
                <a:ext cx="1279080" cy="538920"/>
              </p14:xfrm>
            </p:contentPart>
          </mc:Choice>
          <mc:Fallback>
            <p:pic>
              <p:nvPicPr>
                <p:cNvPr id="10" name="Ink 9">
                  <a:extLst>
                    <a:ext uri="{FF2B5EF4-FFF2-40B4-BE49-F238E27FC236}">
                      <a16:creationId xmlns:p14="http://schemas.microsoft.com/office/powerpoint/2010/main" xmlns="" xmlns:a16="http://schemas.microsoft.com/office/drawing/2014/main" id="{925777E3-B0D6-3A76-BF92-61BE46AE7B3C}"/>
                    </a:ext>
                  </a:extLst>
                </p:cNvPr>
                <p:cNvPicPr/>
                <p:nvPr/>
              </p:nvPicPr>
              <p:blipFill>
                <a:blip r:embed="rId12"/>
                <a:stretch>
                  <a:fillRect/>
                </a:stretch>
              </p:blipFill>
              <p:spPr>
                <a:xfrm>
                  <a:off x="666678" y="5248864"/>
                  <a:ext cx="1296720" cy="5565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1" name="Ink 10">
                  <a:extLst>
                    <a:ext uri="{FF2B5EF4-FFF2-40B4-BE49-F238E27FC236}">
                      <a16:creationId xmlns:a16="http://schemas.microsoft.com/office/drawing/2014/main" id="{8BD8E3CB-CD21-BE33-91EE-79C237296CA2}"/>
                    </a:ext>
                  </a:extLst>
                </p14:cNvPr>
                <p14:cNvContentPartPr/>
                <p14:nvPr/>
              </p14:nvContentPartPr>
              <p14:xfrm>
                <a:off x="1796358" y="5397904"/>
                <a:ext cx="360" cy="2160"/>
              </p14:xfrm>
            </p:contentPart>
          </mc:Choice>
          <mc:Fallback>
            <p:pic>
              <p:nvPicPr>
                <p:cNvPr id="11" name="Ink 10">
                  <a:extLst>
                    <a:ext uri="{FF2B5EF4-FFF2-40B4-BE49-F238E27FC236}">
                      <a16:creationId xmlns:p14="http://schemas.microsoft.com/office/powerpoint/2010/main" xmlns="" xmlns:a16="http://schemas.microsoft.com/office/drawing/2014/main" id="{8BD8E3CB-CD21-BE33-91EE-79C237296CA2}"/>
                    </a:ext>
                  </a:extLst>
                </p:cNvPr>
                <p:cNvPicPr/>
                <p:nvPr/>
              </p:nvPicPr>
              <p:blipFill>
                <a:blip r:embed="rId14"/>
                <a:stretch>
                  <a:fillRect/>
                </a:stretch>
              </p:blipFill>
              <p:spPr>
                <a:xfrm>
                  <a:off x="1787358" y="5389264"/>
                  <a:ext cx="18000" cy="198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15">
            <p14:nvContentPartPr>
              <p14:cNvPr id="12" name="Ink 11">
                <a:extLst>
                  <a:ext uri="{FF2B5EF4-FFF2-40B4-BE49-F238E27FC236}">
                    <a16:creationId xmlns:a16="http://schemas.microsoft.com/office/drawing/2014/main" id="{F3717271-FF32-271E-742C-BAF314CAA25F}"/>
                  </a:ext>
                </a:extLst>
              </p14:cNvPr>
              <p14:cNvContentPartPr/>
              <p14:nvPr/>
            </p14:nvContentPartPr>
            <p14:xfrm>
              <a:off x="2742438" y="5798224"/>
              <a:ext cx="360" cy="360"/>
            </p14:xfrm>
          </p:contentPart>
        </mc:Choice>
        <mc:Fallback>
          <p:pic>
            <p:nvPicPr>
              <p:cNvPr id="12" name="Ink 11">
                <a:extLst>
                  <a:ext uri="{FF2B5EF4-FFF2-40B4-BE49-F238E27FC236}">
                    <a16:creationId xmlns:p14="http://schemas.microsoft.com/office/powerpoint/2010/main" xmlns="" xmlns:a16="http://schemas.microsoft.com/office/drawing/2014/main" id="{F3717271-FF32-271E-742C-BAF314CAA25F}"/>
                  </a:ext>
                </a:extLst>
              </p:cNvPr>
              <p:cNvPicPr/>
              <p:nvPr/>
            </p:nvPicPr>
            <p:blipFill>
              <a:blip r:embed="rId16"/>
              <a:stretch>
                <a:fillRect/>
              </a:stretch>
            </p:blipFill>
            <p:spPr>
              <a:xfrm>
                <a:off x="2733798" y="5789224"/>
                <a:ext cx="18000" cy="18000"/>
              </a:xfrm>
              <a:prstGeom prst="rect">
                <a:avLst/>
              </a:prstGeom>
            </p:spPr>
          </p:pic>
        </mc:Fallback>
      </mc:AlternateContent>
    </p:spTree>
    <p:extLst>
      <p:ext uri="{BB962C8B-B14F-4D97-AF65-F5344CB8AC3E}">
        <p14:creationId xmlns="" xmlns:p14="http://schemas.microsoft.com/office/powerpoint/2010/main" val="203440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7D017BE-31DC-9B20-58F3-AF7CBF8F322C}"/>
              </a:ext>
            </a:extLst>
          </p:cNvPr>
          <p:cNvSpPr txBox="1"/>
          <p:nvPr/>
        </p:nvSpPr>
        <p:spPr>
          <a:xfrm>
            <a:off x="809514" y="257748"/>
            <a:ext cx="6094206" cy="646331"/>
          </a:xfrm>
          <a:prstGeom prst="rect">
            <a:avLst/>
          </a:prstGeom>
          <a:noFill/>
        </p:spPr>
        <p:txBody>
          <a:bodyPr wrap="square">
            <a:spAutoFit/>
          </a:bodyPr>
          <a:lstStyle/>
          <a:p>
            <a:r>
              <a:rPr lang="en-IN" dirty="0"/>
              <a:t>echo %date%</a:t>
            </a:r>
          </a:p>
          <a:p>
            <a:r>
              <a:rPr lang="en-IN" dirty="0"/>
              <a:t>Dir</a:t>
            </a:r>
          </a:p>
        </p:txBody>
      </p:sp>
      <p:pic>
        <p:nvPicPr>
          <p:cNvPr id="5" name="Picture 4">
            <a:extLst>
              <a:ext uri="{FF2B5EF4-FFF2-40B4-BE49-F238E27FC236}">
                <a16:creationId xmlns="" xmlns:a16="http://schemas.microsoft.com/office/drawing/2014/main" id="{6418C73D-57B2-8810-0F78-A660A00E0730}"/>
              </a:ext>
            </a:extLst>
          </p:cNvPr>
          <p:cNvPicPr>
            <a:picLocks noChangeAspect="1"/>
          </p:cNvPicPr>
          <p:nvPr/>
        </p:nvPicPr>
        <p:blipFill rotWithShape="1">
          <a:blip r:embed="rId2"/>
          <a:srcRect l="22500" t="26824" r="25618" b="30196"/>
          <a:stretch/>
        </p:blipFill>
        <p:spPr>
          <a:xfrm>
            <a:off x="935916" y="2334410"/>
            <a:ext cx="6325496" cy="2947595"/>
          </a:xfrm>
          <a:prstGeom prst="rect">
            <a:avLst/>
          </a:prstGeom>
        </p:spPr>
      </p:pic>
      <p:sp>
        <p:nvSpPr>
          <p:cNvPr id="6" name="TextBox 5">
            <a:extLst>
              <a:ext uri="{FF2B5EF4-FFF2-40B4-BE49-F238E27FC236}">
                <a16:creationId xmlns="" xmlns:a16="http://schemas.microsoft.com/office/drawing/2014/main" id="{A1E32603-13A3-27EF-C1C5-7CBD4DA2940D}"/>
              </a:ext>
            </a:extLst>
          </p:cNvPr>
          <p:cNvSpPr txBox="1"/>
          <p:nvPr/>
        </p:nvSpPr>
        <p:spPr>
          <a:xfrm>
            <a:off x="1043492" y="1688079"/>
            <a:ext cx="7455952" cy="646331"/>
          </a:xfrm>
          <a:prstGeom prst="rect">
            <a:avLst/>
          </a:prstGeom>
          <a:noFill/>
        </p:spPr>
        <p:txBody>
          <a:bodyPr wrap="none" rtlCol="0">
            <a:spAutoFit/>
          </a:bodyPr>
          <a:lstStyle/>
          <a:p>
            <a:r>
              <a:rPr lang="en-IN" dirty="0"/>
              <a:t>This menu is available only after install and select Role based Authorization is </a:t>
            </a:r>
          </a:p>
          <a:p>
            <a:r>
              <a:rPr lang="en-IN" dirty="0"/>
              <a:t>Selected in Configure Global Security :</a:t>
            </a:r>
          </a:p>
        </p:txBody>
      </p:sp>
      <p:grpSp>
        <p:nvGrpSpPr>
          <p:cNvPr id="10" name="Group 9">
            <a:extLst>
              <a:ext uri="{FF2B5EF4-FFF2-40B4-BE49-F238E27FC236}">
                <a16:creationId xmlns="" xmlns:a16="http://schemas.microsoft.com/office/drawing/2014/main" id="{055AD54B-D8D1-BFB9-5B0B-9352B192E893}"/>
              </a:ext>
            </a:extLst>
          </p:cNvPr>
          <p:cNvGrpSpPr/>
          <p:nvPr/>
        </p:nvGrpSpPr>
        <p:grpSpPr>
          <a:xfrm>
            <a:off x="2839638" y="2235664"/>
            <a:ext cx="1838520" cy="1828080"/>
            <a:chOff x="2839638" y="2235664"/>
            <a:chExt cx="1838520" cy="1828080"/>
          </a:xfrm>
        </p:grpSpPr>
        <mc:AlternateContent xmlns:mc="http://schemas.openxmlformats.org/markup-compatibility/2006">
          <mc:Choice xmlns="" xmlns:p14="http://schemas.microsoft.com/office/powerpoint/2010/main" Requires="p14">
            <p:contentPart p14:bwMode="auto" r:id="rId3">
              <p14:nvContentPartPr>
                <p14:cNvPr id="7" name="Ink 6">
                  <a:extLst>
                    <a:ext uri="{FF2B5EF4-FFF2-40B4-BE49-F238E27FC236}">
                      <a16:creationId xmlns:a16="http://schemas.microsoft.com/office/drawing/2014/main" id="{4AF795D2-2AF3-7DC6-E82E-BB62BB67587F}"/>
                    </a:ext>
                  </a:extLst>
                </p14:cNvPr>
                <p14:cNvContentPartPr/>
                <p14:nvPr/>
              </p14:nvContentPartPr>
              <p14:xfrm>
                <a:off x="2839638" y="2235664"/>
                <a:ext cx="1838520" cy="1828080"/>
              </p14:xfrm>
            </p:contentPart>
          </mc:Choice>
          <mc:Fallback>
            <p:pic>
              <p:nvPicPr>
                <p:cNvPr id="7" name="Ink 6">
                  <a:extLst>
                    <a:ext uri="{FF2B5EF4-FFF2-40B4-BE49-F238E27FC236}">
                      <a16:creationId xmlns:p14="http://schemas.microsoft.com/office/powerpoint/2010/main" xmlns="" xmlns:a16="http://schemas.microsoft.com/office/drawing/2014/main" id="{4AF795D2-2AF3-7DC6-E82E-BB62BB67587F}"/>
                    </a:ext>
                  </a:extLst>
                </p:cNvPr>
                <p:cNvPicPr/>
                <p:nvPr/>
              </p:nvPicPr>
              <p:blipFill>
                <a:blip r:embed="rId4"/>
                <a:stretch>
                  <a:fillRect/>
                </a:stretch>
              </p:blipFill>
              <p:spPr>
                <a:xfrm>
                  <a:off x="2830998" y="2226664"/>
                  <a:ext cx="1856160" cy="18457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8" name="Ink 7">
                  <a:extLst>
                    <a:ext uri="{FF2B5EF4-FFF2-40B4-BE49-F238E27FC236}">
                      <a16:creationId xmlns:a16="http://schemas.microsoft.com/office/drawing/2014/main" id="{B2170D82-9FC8-AFC3-36CE-0291839A236E}"/>
                    </a:ext>
                  </a:extLst>
                </p14:cNvPr>
                <p14:cNvContentPartPr/>
                <p14:nvPr/>
              </p14:nvContentPartPr>
              <p14:xfrm>
                <a:off x="2889678" y="3839824"/>
                <a:ext cx="373680" cy="216720"/>
              </p14:xfrm>
            </p:contentPart>
          </mc:Choice>
          <mc:Fallback>
            <p:pic>
              <p:nvPicPr>
                <p:cNvPr id="8" name="Ink 7">
                  <a:extLst>
                    <a:ext uri="{FF2B5EF4-FFF2-40B4-BE49-F238E27FC236}">
                      <a16:creationId xmlns:p14="http://schemas.microsoft.com/office/powerpoint/2010/main" xmlns="" xmlns:a16="http://schemas.microsoft.com/office/drawing/2014/main" id="{B2170D82-9FC8-AFC3-36CE-0291839A236E}"/>
                    </a:ext>
                  </a:extLst>
                </p:cNvPr>
                <p:cNvPicPr/>
                <p:nvPr/>
              </p:nvPicPr>
              <p:blipFill>
                <a:blip r:embed="rId6"/>
                <a:stretch>
                  <a:fillRect/>
                </a:stretch>
              </p:blipFill>
              <p:spPr>
                <a:xfrm>
                  <a:off x="2881038" y="3831184"/>
                  <a:ext cx="391320" cy="23436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7">
            <p14:nvContentPartPr>
              <p14:cNvPr id="9" name="Ink 8">
                <a:extLst>
                  <a:ext uri="{FF2B5EF4-FFF2-40B4-BE49-F238E27FC236}">
                    <a16:creationId xmlns:a16="http://schemas.microsoft.com/office/drawing/2014/main" id="{83001359-3156-EE60-0738-714409AC98E2}"/>
                  </a:ext>
                </a:extLst>
              </p14:cNvPr>
              <p14:cNvContentPartPr/>
              <p14:nvPr/>
            </p14:nvContentPartPr>
            <p14:xfrm>
              <a:off x="5830158" y="2893744"/>
              <a:ext cx="360" cy="360"/>
            </p14:xfrm>
          </p:contentPart>
        </mc:Choice>
        <mc:Fallback>
          <p:pic>
            <p:nvPicPr>
              <p:cNvPr id="9" name="Ink 8">
                <a:extLst>
                  <a:ext uri="{FF2B5EF4-FFF2-40B4-BE49-F238E27FC236}">
                    <a16:creationId xmlns:p14="http://schemas.microsoft.com/office/powerpoint/2010/main" xmlns="" xmlns:a16="http://schemas.microsoft.com/office/drawing/2014/main" id="{83001359-3156-EE60-0738-714409AC98E2}"/>
                  </a:ext>
                </a:extLst>
              </p:cNvPr>
              <p:cNvPicPr/>
              <p:nvPr/>
            </p:nvPicPr>
            <p:blipFill>
              <a:blip r:embed="rId8"/>
              <a:stretch>
                <a:fillRect/>
              </a:stretch>
            </p:blipFill>
            <p:spPr>
              <a:xfrm>
                <a:off x="5821158" y="2884744"/>
                <a:ext cx="18000" cy="18000"/>
              </a:xfrm>
              <a:prstGeom prst="rect">
                <a:avLst/>
              </a:prstGeom>
            </p:spPr>
          </p:pic>
        </mc:Fallback>
      </mc:AlternateContent>
      <p:pic>
        <p:nvPicPr>
          <p:cNvPr id="12" name="Picture 11">
            <a:extLst>
              <a:ext uri="{FF2B5EF4-FFF2-40B4-BE49-F238E27FC236}">
                <a16:creationId xmlns="" xmlns:a16="http://schemas.microsoft.com/office/drawing/2014/main" id="{13BA29D2-03D2-6B28-B780-96EC7E7383FF}"/>
              </a:ext>
            </a:extLst>
          </p:cNvPr>
          <p:cNvPicPr>
            <a:picLocks noChangeAspect="1"/>
          </p:cNvPicPr>
          <p:nvPr/>
        </p:nvPicPr>
        <p:blipFill rotWithShape="1">
          <a:blip r:embed="rId9"/>
          <a:srcRect t="13183" r="30912" b="42275"/>
          <a:stretch/>
        </p:blipFill>
        <p:spPr>
          <a:xfrm>
            <a:off x="5251802" y="2411925"/>
            <a:ext cx="6495283" cy="3054735"/>
          </a:xfrm>
          <a:prstGeom prst="rect">
            <a:avLst/>
          </a:prstGeom>
        </p:spPr>
      </p:pic>
      <p:sp>
        <p:nvSpPr>
          <p:cNvPr id="14" name="TextBox 13">
            <a:extLst>
              <a:ext uri="{FF2B5EF4-FFF2-40B4-BE49-F238E27FC236}">
                <a16:creationId xmlns="" xmlns:a16="http://schemas.microsoft.com/office/drawing/2014/main" id="{BD23DBB5-2DD2-8EAA-8A9F-22A4ED360219}"/>
              </a:ext>
            </a:extLst>
          </p:cNvPr>
          <p:cNvSpPr txBox="1"/>
          <p:nvPr/>
        </p:nvSpPr>
        <p:spPr>
          <a:xfrm>
            <a:off x="3047104" y="3074901"/>
            <a:ext cx="6094206" cy="369332"/>
          </a:xfrm>
          <a:prstGeom prst="rect">
            <a:avLst/>
          </a:prstGeom>
          <a:noFill/>
        </p:spPr>
        <p:txBody>
          <a:bodyPr wrap="square">
            <a:spAutoFit/>
          </a:bodyPr>
          <a:lstStyle/>
          <a:p>
            <a:r>
              <a:rPr lang="en-IN" dirty="0"/>
              <a:t>D</a:t>
            </a:r>
          </a:p>
        </p:txBody>
      </p:sp>
    </p:spTree>
    <p:extLst>
      <p:ext uri="{BB962C8B-B14F-4D97-AF65-F5344CB8AC3E}">
        <p14:creationId xmlns="" xmlns:p14="http://schemas.microsoft.com/office/powerpoint/2010/main" val="1096443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4D76934-F443-322D-1D4A-50D3CBF63236}"/>
              </a:ext>
            </a:extLst>
          </p:cNvPr>
          <p:cNvPicPr>
            <a:picLocks noChangeAspect="1"/>
          </p:cNvPicPr>
          <p:nvPr/>
        </p:nvPicPr>
        <p:blipFill rotWithShape="1">
          <a:blip r:embed="rId3"/>
          <a:srcRect t="10980" r="26765" b="20471"/>
          <a:stretch/>
        </p:blipFill>
        <p:spPr>
          <a:xfrm>
            <a:off x="118334" y="-107575"/>
            <a:ext cx="8928848" cy="4701092"/>
          </a:xfrm>
          <a:prstGeom prst="rect">
            <a:avLst/>
          </a:prstGeom>
        </p:spPr>
      </p:pic>
      <p:pic>
        <p:nvPicPr>
          <p:cNvPr id="5" name="Picture 4">
            <a:extLst>
              <a:ext uri="{FF2B5EF4-FFF2-40B4-BE49-F238E27FC236}">
                <a16:creationId xmlns="" xmlns:a16="http://schemas.microsoft.com/office/drawing/2014/main" id="{5D0A5ABC-9E44-8EA6-2A04-AECC9922CE53}"/>
              </a:ext>
            </a:extLst>
          </p:cNvPr>
          <p:cNvPicPr>
            <a:picLocks noChangeAspect="1"/>
          </p:cNvPicPr>
          <p:nvPr/>
        </p:nvPicPr>
        <p:blipFill rotWithShape="1">
          <a:blip r:embed="rId4"/>
          <a:srcRect l="22970" t="26039" r="9118" b="24863"/>
          <a:stretch/>
        </p:blipFill>
        <p:spPr>
          <a:xfrm>
            <a:off x="6106758" y="2242971"/>
            <a:ext cx="5084780" cy="3367144"/>
          </a:xfrm>
          <a:prstGeom prst="rect">
            <a:avLst/>
          </a:prstGeom>
        </p:spPr>
      </p:pic>
    </p:spTree>
    <p:extLst>
      <p:ext uri="{BB962C8B-B14F-4D97-AF65-F5344CB8AC3E}">
        <p14:creationId xmlns="" xmlns:p14="http://schemas.microsoft.com/office/powerpoint/2010/main" val="2872974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71D488C-B064-7CCE-7CA5-2860CD649021}"/>
              </a:ext>
            </a:extLst>
          </p:cNvPr>
          <p:cNvPicPr>
            <a:picLocks noChangeAspect="1"/>
          </p:cNvPicPr>
          <p:nvPr/>
        </p:nvPicPr>
        <p:blipFill rotWithShape="1">
          <a:blip r:embed="rId2"/>
          <a:srcRect l="24000" t="12392" r="7970" b="30509"/>
          <a:stretch/>
        </p:blipFill>
        <p:spPr>
          <a:xfrm>
            <a:off x="742277" y="1957891"/>
            <a:ext cx="8294145" cy="3915785"/>
          </a:xfrm>
          <a:prstGeom prst="rect">
            <a:avLst/>
          </a:prstGeom>
        </p:spPr>
      </p:pic>
      <p:grpSp>
        <p:nvGrpSpPr>
          <p:cNvPr id="8" name="Group 7">
            <a:extLst>
              <a:ext uri="{FF2B5EF4-FFF2-40B4-BE49-F238E27FC236}">
                <a16:creationId xmlns="" xmlns:a16="http://schemas.microsoft.com/office/drawing/2014/main" id="{880C1473-DF4F-E6FF-3838-DD65372C4650}"/>
              </a:ext>
            </a:extLst>
          </p:cNvPr>
          <p:cNvGrpSpPr/>
          <p:nvPr/>
        </p:nvGrpSpPr>
        <p:grpSpPr>
          <a:xfrm>
            <a:off x="2183718" y="4025944"/>
            <a:ext cx="2293920" cy="636120"/>
            <a:chOff x="2183718" y="4025944"/>
            <a:chExt cx="2293920" cy="636120"/>
          </a:xfrm>
        </p:grpSpPr>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4C31669D-70BE-3E85-8A3E-A93A5845EBB6}"/>
                    </a:ext>
                  </a:extLst>
                </p14:cNvPr>
                <p14:cNvContentPartPr/>
                <p14:nvPr/>
              </p14:nvContentPartPr>
              <p14:xfrm>
                <a:off x="2366598" y="4025944"/>
                <a:ext cx="2111040" cy="600480"/>
              </p14:xfrm>
            </p:contentPart>
          </mc:Choice>
          <mc:Fallback>
            <p:pic>
              <p:nvPicPr>
                <p:cNvPr id="4" name="Ink 3">
                  <a:extLst>
                    <a:ext uri="{FF2B5EF4-FFF2-40B4-BE49-F238E27FC236}">
                      <a16:creationId xmlns:p14="http://schemas.microsoft.com/office/powerpoint/2010/main" xmlns="" xmlns:a16="http://schemas.microsoft.com/office/drawing/2014/main" id="{4C31669D-70BE-3E85-8A3E-A93A5845EBB6}"/>
                    </a:ext>
                  </a:extLst>
                </p:cNvPr>
                <p:cNvPicPr/>
                <p:nvPr/>
              </p:nvPicPr>
              <p:blipFill>
                <a:blip r:embed="rId4"/>
                <a:stretch>
                  <a:fillRect/>
                </a:stretch>
              </p:blipFill>
              <p:spPr>
                <a:xfrm>
                  <a:off x="2357598" y="4016944"/>
                  <a:ext cx="2128680" cy="6181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8A5626DF-722F-8635-02CF-1110E1EF0348}"/>
                    </a:ext>
                  </a:extLst>
                </p14:cNvPr>
                <p14:cNvContentPartPr/>
                <p14:nvPr/>
              </p14:nvContentPartPr>
              <p14:xfrm>
                <a:off x="2327718" y="4582504"/>
                <a:ext cx="81720" cy="360"/>
              </p14:xfrm>
            </p:contentPart>
          </mc:Choice>
          <mc:Fallback>
            <p:pic>
              <p:nvPicPr>
                <p:cNvPr id="5" name="Ink 4">
                  <a:extLst>
                    <a:ext uri="{FF2B5EF4-FFF2-40B4-BE49-F238E27FC236}">
                      <a16:creationId xmlns:p14="http://schemas.microsoft.com/office/powerpoint/2010/main" xmlns="" xmlns:a16="http://schemas.microsoft.com/office/drawing/2014/main" id="{8A5626DF-722F-8635-02CF-1110E1EF0348}"/>
                    </a:ext>
                  </a:extLst>
                </p:cNvPr>
                <p:cNvPicPr/>
                <p:nvPr/>
              </p:nvPicPr>
              <p:blipFill>
                <a:blip r:embed="rId6"/>
                <a:stretch>
                  <a:fillRect/>
                </a:stretch>
              </p:blipFill>
              <p:spPr>
                <a:xfrm>
                  <a:off x="2318718" y="4573504"/>
                  <a:ext cx="9936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6" name="Ink 5">
                  <a:extLst>
                    <a:ext uri="{FF2B5EF4-FFF2-40B4-BE49-F238E27FC236}">
                      <a16:creationId xmlns:a16="http://schemas.microsoft.com/office/drawing/2014/main" id="{BF73CEA8-BFF5-BCD8-3765-DC8AE8C3714D}"/>
                    </a:ext>
                  </a:extLst>
                </p14:cNvPr>
                <p14:cNvContentPartPr/>
                <p14:nvPr/>
              </p14:nvContentPartPr>
              <p14:xfrm>
                <a:off x="2207838" y="4420864"/>
                <a:ext cx="422280" cy="241200"/>
              </p14:xfrm>
            </p:contentPart>
          </mc:Choice>
          <mc:Fallback>
            <p:pic>
              <p:nvPicPr>
                <p:cNvPr id="6" name="Ink 5">
                  <a:extLst>
                    <a:ext uri="{FF2B5EF4-FFF2-40B4-BE49-F238E27FC236}">
                      <a16:creationId xmlns:p14="http://schemas.microsoft.com/office/powerpoint/2010/main" xmlns="" xmlns:a16="http://schemas.microsoft.com/office/drawing/2014/main" id="{BF73CEA8-BFF5-BCD8-3765-DC8AE8C3714D}"/>
                    </a:ext>
                  </a:extLst>
                </p:cNvPr>
                <p:cNvPicPr/>
                <p:nvPr/>
              </p:nvPicPr>
              <p:blipFill>
                <a:blip r:embed="rId8"/>
                <a:stretch>
                  <a:fillRect/>
                </a:stretch>
              </p:blipFill>
              <p:spPr>
                <a:xfrm>
                  <a:off x="2198838" y="4412224"/>
                  <a:ext cx="439920" cy="2588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7" name="Ink 6">
                  <a:extLst>
                    <a:ext uri="{FF2B5EF4-FFF2-40B4-BE49-F238E27FC236}">
                      <a16:creationId xmlns:a16="http://schemas.microsoft.com/office/drawing/2014/main" id="{932797C7-64AF-71F5-EDEC-0D71AC88F68A}"/>
                    </a:ext>
                  </a:extLst>
                </p14:cNvPr>
                <p14:cNvContentPartPr/>
                <p14:nvPr/>
              </p14:nvContentPartPr>
              <p14:xfrm>
                <a:off x="2183718" y="4513024"/>
                <a:ext cx="429840" cy="123840"/>
              </p14:xfrm>
            </p:contentPart>
          </mc:Choice>
          <mc:Fallback>
            <p:pic>
              <p:nvPicPr>
                <p:cNvPr id="7" name="Ink 6">
                  <a:extLst>
                    <a:ext uri="{FF2B5EF4-FFF2-40B4-BE49-F238E27FC236}">
                      <a16:creationId xmlns:p14="http://schemas.microsoft.com/office/powerpoint/2010/main" xmlns="" xmlns:a16="http://schemas.microsoft.com/office/drawing/2014/main" id="{932797C7-64AF-71F5-EDEC-0D71AC88F68A}"/>
                    </a:ext>
                  </a:extLst>
                </p:cNvPr>
                <p:cNvPicPr/>
                <p:nvPr/>
              </p:nvPicPr>
              <p:blipFill>
                <a:blip r:embed="rId10"/>
                <a:stretch>
                  <a:fillRect/>
                </a:stretch>
              </p:blipFill>
              <p:spPr>
                <a:xfrm>
                  <a:off x="2174718" y="4504384"/>
                  <a:ext cx="447480" cy="141480"/>
                </a:xfrm>
                <a:prstGeom prst="rect">
                  <a:avLst/>
                </a:prstGeom>
              </p:spPr>
            </p:pic>
          </mc:Fallback>
        </mc:AlternateContent>
      </p:grpSp>
      <p:sp>
        <p:nvSpPr>
          <p:cNvPr id="9" name="TextBox 8">
            <a:extLst>
              <a:ext uri="{FF2B5EF4-FFF2-40B4-BE49-F238E27FC236}">
                <a16:creationId xmlns="" xmlns:a16="http://schemas.microsoft.com/office/drawing/2014/main" id="{493F10CA-ADED-87CE-8DBE-D1B120B24C96}"/>
              </a:ext>
            </a:extLst>
          </p:cNvPr>
          <p:cNvSpPr txBox="1"/>
          <p:nvPr/>
        </p:nvSpPr>
        <p:spPr>
          <a:xfrm>
            <a:off x="4889349" y="3731117"/>
            <a:ext cx="4448334" cy="369332"/>
          </a:xfrm>
          <a:prstGeom prst="rect">
            <a:avLst/>
          </a:prstGeom>
          <a:noFill/>
        </p:spPr>
        <p:txBody>
          <a:bodyPr wrap="none" rtlCol="0">
            <a:spAutoFit/>
          </a:bodyPr>
          <a:lstStyle/>
          <a:p>
            <a:r>
              <a:rPr lang="en-US" dirty="0"/>
              <a:t>Number of parallel jobs at a time can run is 2 </a:t>
            </a:r>
            <a:endParaRPr lang="en-IN" dirty="0"/>
          </a:p>
        </p:txBody>
      </p:sp>
    </p:spTree>
    <p:extLst>
      <p:ext uri="{BB962C8B-B14F-4D97-AF65-F5344CB8AC3E}">
        <p14:creationId xmlns="" xmlns:p14="http://schemas.microsoft.com/office/powerpoint/2010/main" val="3487623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9626812-5701-88E8-07C2-6B41C934543D}"/>
              </a:ext>
            </a:extLst>
          </p:cNvPr>
          <p:cNvPicPr>
            <a:picLocks noChangeAspect="1"/>
          </p:cNvPicPr>
          <p:nvPr/>
        </p:nvPicPr>
        <p:blipFill rotWithShape="1">
          <a:blip r:embed="rId3"/>
          <a:srcRect l="11117" t="27216" r="45824" b="44392"/>
          <a:stretch/>
        </p:blipFill>
        <p:spPr>
          <a:xfrm>
            <a:off x="846269" y="2710926"/>
            <a:ext cx="5249731" cy="1947135"/>
          </a:xfrm>
          <a:prstGeom prst="rect">
            <a:avLst/>
          </a:prstGeom>
        </p:spPr>
      </p:pic>
      <p:sp>
        <p:nvSpPr>
          <p:cNvPr id="6" name="TextBox 5">
            <a:extLst>
              <a:ext uri="{FF2B5EF4-FFF2-40B4-BE49-F238E27FC236}">
                <a16:creationId xmlns="" xmlns:a16="http://schemas.microsoft.com/office/drawing/2014/main" id="{4229CF45-C886-5566-0B41-6B88EF348B5E}"/>
              </a:ext>
            </a:extLst>
          </p:cNvPr>
          <p:cNvSpPr txBox="1"/>
          <p:nvPr/>
        </p:nvSpPr>
        <p:spPr>
          <a:xfrm>
            <a:off x="806824" y="828339"/>
            <a:ext cx="6949440" cy="1569660"/>
          </a:xfrm>
          <a:prstGeom prst="rect">
            <a:avLst/>
          </a:prstGeom>
          <a:noFill/>
        </p:spPr>
        <p:txBody>
          <a:bodyPr wrap="square" rtlCol="0">
            <a:spAutoFit/>
          </a:bodyPr>
          <a:lstStyle/>
          <a:p>
            <a:pPr marL="342900" indent="-342900">
              <a:buFont typeface="+mj-lt"/>
              <a:buAutoNum type="arabicPeriod"/>
            </a:pPr>
            <a:r>
              <a:rPr lang="en-US" sz="2400" dirty="0">
                <a:solidFill>
                  <a:srgbClr val="002060"/>
                </a:solidFill>
              </a:rPr>
              <a:t>How to Create a basic job</a:t>
            </a:r>
          </a:p>
          <a:p>
            <a:pPr marL="342900" indent="-342900">
              <a:buFont typeface="+mj-lt"/>
              <a:buAutoNum type="arabicPeriod"/>
            </a:pPr>
            <a:r>
              <a:rPr lang="en-US" sz="2400" dirty="0">
                <a:solidFill>
                  <a:srgbClr val="002060"/>
                </a:solidFill>
              </a:rPr>
              <a:t>Basic job configuration</a:t>
            </a:r>
          </a:p>
          <a:p>
            <a:pPr marL="342900" indent="-342900">
              <a:buFont typeface="+mj-lt"/>
              <a:buAutoNum type="arabicPeriod"/>
            </a:pPr>
            <a:r>
              <a:rPr lang="en-US" sz="2400" dirty="0">
                <a:solidFill>
                  <a:srgbClr val="002060"/>
                </a:solidFill>
              </a:rPr>
              <a:t>How to run the job remotely</a:t>
            </a:r>
          </a:p>
          <a:p>
            <a:pPr marL="342900" indent="-342900">
              <a:buFont typeface="+mj-lt"/>
              <a:buAutoNum type="arabicPeriod"/>
            </a:pPr>
            <a:r>
              <a:rPr lang="en-US" sz="2400" dirty="0">
                <a:solidFill>
                  <a:srgbClr val="002060"/>
                </a:solidFill>
              </a:rPr>
              <a:t>How to chain job Execution</a:t>
            </a:r>
            <a:endParaRPr lang="en-IN" sz="2400" dirty="0">
              <a:solidFill>
                <a:srgbClr val="002060"/>
              </a:solidFill>
            </a:endParaRPr>
          </a:p>
        </p:txBody>
      </p:sp>
      <p:sp>
        <p:nvSpPr>
          <p:cNvPr id="8" name="TextBox 7">
            <a:extLst>
              <a:ext uri="{FF2B5EF4-FFF2-40B4-BE49-F238E27FC236}">
                <a16:creationId xmlns="" xmlns:a16="http://schemas.microsoft.com/office/drawing/2014/main" id="{74468E11-0719-1833-0CDF-94BDD5FC99FC}"/>
              </a:ext>
            </a:extLst>
          </p:cNvPr>
          <p:cNvSpPr txBox="1"/>
          <p:nvPr/>
        </p:nvSpPr>
        <p:spPr>
          <a:xfrm>
            <a:off x="1121485" y="4981746"/>
            <a:ext cx="8775549" cy="646331"/>
          </a:xfrm>
          <a:prstGeom prst="rect">
            <a:avLst/>
          </a:prstGeom>
          <a:noFill/>
        </p:spPr>
        <p:txBody>
          <a:bodyPr wrap="square">
            <a:spAutoFit/>
          </a:bodyPr>
          <a:lstStyle/>
          <a:p>
            <a:r>
              <a:rPr lang="en-IN" dirty="0"/>
              <a:t>Trigger remotely :</a:t>
            </a:r>
          </a:p>
          <a:p>
            <a:r>
              <a:rPr lang="en-IN" dirty="0"/>
              <a:t>http://localhost:8080//job/consoleapp2/build?token=1234</a:t>
            </a:r>
          </a:p>
        </p:txBody>
      </p:sp>
      <mc:AlternateContent xmlns:mc="http://schemas.openxmlformats.org/markup-compatibility/2006">
        <mc:Choice xmlns="" xmlns:p14="http://schemas.microsoft.com/office/powerpoint/2010/main" Requires="p14">
          <p:contentPart p14:bwMode="auto" r:id="rId4">
            <p14:nvContentPartPr>
              <p14:cNvPr id="9" name="Ink 8">
                <a:extLst>
                  <a:ext uri="{FF2B5EF4-FFF2-40B4-BE49-F238E27FC236}">
                    <a16:creationId xmlns:a16="http://schemas.microsoft.com/office/drawing/2014/main" id="{0AB9DA86-45D3-6529-28E6-FF3A3C795C8A}"/>
                  </a:ext>
                </a:extLst>
              </p14:cNvPr>
              <p14:cNvContentPartPr/>
              <p14:nvPr/>
            </p14:nvContentPartPr>
            <p14:xfrm>
              <a:off x="4012158" y="3236464"/>
              <a:ext cx="633600" cy="143640"/>
            </p14:xfrm>
          </p:contentPart>
        </mc:Choice>
        <mc:Fallback>
          <p:pic>
            <p:nvPicPr>
              <p:cNvPr id="9" name="Ink 8">
                <a:extLst>
                  <a:ext uri="{FF2B5EF4-FFF2-40B4-BE49-F238E27FC236}">
                    <a16:creationId xmlns:p14="http://schemas.microsoft.com/office/powerpoint/2010/main" xmlns="" xmlns:a16="http://schemas.microsoft.com/office/drawing/2014/main" id="{0AB9DA86-45D3-6529-28E6-FF3A3C795C8A}"/>
                  </a:ext>
                </a:extLst>
              </p:cNvPr>
              <p:cNvPicPr/>
              <p:nvPr/>
            </p:nvPicPr>
            <p:blipFill>
              <a:blip r:embed="rId5"/>
              <a:stretch>
                <a:fillRect/>
              </a:stretch>
            </p:blipFill>
            <p:spPr>
              <a:xfrm>
                <a:off x="4003518" y="3227464"/>
                <a:ext cx="651240" cy="161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0" name="Ink 9">
                <a:extLst>
                  <a:ext uri="{FF2B5EF4-FFF2-40B4-BE49-F238E27FC236}">
                    <a16:creationId xmlns:a16="http://schemas.microsoft.com/office/drawing/2014/main" id="{B8F4C9BF-9504-6B95-67B6-F33C709442A5}"/>
                  </a:ext>
                </a:extLst>
              </p14:cNvPr>
              <p14:cNvContentPartPr/>
              <p14:nvPr/>
            </p14:nvContentPartPr>
            <p14:xfrm>
              <a:off x="3571158" y="3611584"/>
              <a:ext cx="1273320" cy="176400"/>
            </p14:xfrm>
          </p:contentPart>
        </mc:Choice>
        <mc:Fallback>
          <p:pic>
            <p:nvPicPr>
              <p:cNvPr id="10" name="Ink 9">
                <a:extLst>
                  <a:ext uri="{FF2B5EF4-FFF2-40B4-BE49-F238E27FC236}">
                    <a16:creationId xmlns:p14="http://schemas.microsoft.com/office/powerpoint/2010/main" xmlns="" xmlns:a16="http://schemas.microsoft.com/office/drawing/2014/main" id="{B8F4C9BF-9504-6B95-67B6-F33C709442A5}"/>
                  </a:ext>
                </a:extLst>
              </p:cNvPr>
              <p:cNvPicPr/>
              <p:nvPr/>
            </p:nvPicPr>
            <p:blipFill>
              <a:blip r:embed="rId7"/>
              <a:stretch>
                <a:fillRect/>
              </a:stretch>
            </p:blipFill>
            <p:spPr>
              <a:xfrm>
                <a:off x="3562158" y="3602584"/>
                <a:ext cx="1290960" cy="194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1" name="Ink 10">
                <a:extLst>
                  <a:ext uri="{FF2B5EF4-FFF2-40B4-BE49-F238E27FC236}">
                    <a16:creationId xmlns:a16="http://schemas.microsoft.com/office/drawing/2014/main" id="{A6DB0A2B-C112-DB23-4C8A-7BBAD2804DC2}"/>
                  </a:ext>
                </a:extLst>
              </p14:cNvPr>
              <p14:cNvContentPartPr/>
              <p14:nvPr/>
            </p14:nvContentPartPr>
            <p14:xfrm>
              <a:off x="2904078" y="3990664"/>
              <a:ext cx="1595880" cy="174240"/>
            </p14:xfrm>
          </p:contentPart>
        </mc:Choice>
        <mc:Fallback>
          <p:pic>
            <p:nvPicPr>
              <p:cNvPr id="11" name="Ink 10">
                <a:extLst>
                  <a:ext uri="{FF2B5EF4-FFF2-40B4-BE49-F238E27FC236}">
                    <a16:creationId xmlns:p14="http://schemas.microsoft.com/office/powerpoint/2010/main" xmlns="" xmlns:a16="http://schemas.microsoft.com/office/drawing/2014/main" id="{A6DB0A2B-C112-DB23-4C8A-7BBAD2804DC2}"/>
                  </a:ext>
                </a:extLst>
              </p:cNvPr>
              <p:cNvPicPr/>
              <p:nvPr/>
            </p:nvPicPr>
            <p:blipFill>
              <a:blip r:embed="rId9"/>
              <a:stretch>
                <a:fillRect/>
              </a:stretch>
            </p:blipFill>
            <p:spPr>
              <a:xfrm>
                <a:off x="2895438" y="3981664"/>
                <a:ext cx="1613520" cy="1918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12" name="Ink 11">
                <a:extLst>
                  <a:ext uri="{FF2B5EF4-FFF2-40B4-BE49-F238E27FC236}">
                    <a16:creationId xmlns:a16="http://schemas.microsoft.com/office/drawing/2014/main" id="{66F06A55-8E99-E751-9CAD-7A2F30391E3E}"/>
                  </a:ext>
                </a:extLst>
              </p14:cNvPr>
              <p14:cNvContentPartPr/>
              <p14:nvPr/>
            </p14:nvContentPartPr>
            <p14:xfrm>
              <a:off x="5431998" y="3764584"/>
              <a:ext cx="2160" cy="360"/>
            </p14:xfrm>
          </p:contentPart>
        </mc:Choice>
        <mc:Fallback>
          <p:pic>
            <p:nvPicPr>
              <p:cNvPr id="12" name="Ink 11">
                <a:extLst>
                  <a:ext uri="{FF2B5EF4-FFF2-40B4-BE49-F238E27FC236}">
                    <a16:creationId xmlns:p14="http://schemas.microsoft.com/office/powerpoint/2010/main" xmlns="" xmlns:a16="http://schemas.microsoft.com/office/drawing/2014/main" id="{66F06A55-8E99-E751-9CAD-7A2F30391E3E}"/>
                  </a:ext>
                </a:extLst>
              </p:cNvPr>
              <p:cNvPicPr/>
              <p:nvPr/>
            </p:nvPicPr>
            <p:blipFill>
              <a:blip r:embed="rId11"/>
              <a:stretch>
                <a:fillRect/>
              </a:stretch>
            </p:blipFill>
            <p:spPr>
              <a:xfrm>
                <a:off x="5423358" y="3755944"/>
                <a:ext cx="19800" cy="18000"/>
              </a:xfrm>
              <a:prstGeom prst="rect">
                <a:avLst/>
              </a:prstGeom>
            </p:spPr>
          </p:pic>
        </mc:Fallback>
      </mc:AlternateContent>
    </p:spTree>
    <p:extLst>
      <p:ext uri="{BB962C8B-B14F-4D97-AF65-F5344CB8AC3E}">
        <p14:creationId xmlns="" xmlns:p14="http://schemas.microsoft.com/office/powerpoint/2010/main" val="2091922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EEE4C27-76A7-B232-AFF5-AB11B26EEAD4}"/>
              </a:ext>
            </a:extLst>
          </p:cNvPr>
          <p:cNvPicPr>
            <a:picLocks noChangeAspect="1"/>
          </p:cNvPicPr>
          <p:nvPr/>
        </p:nvPicPr>
        <p:blipFill rotWithShape="1">
          <a:blip r:embed="rId2"/>
          <a:srcRect l="15177" t="27451" r="40530" b="45098"/>
          <a:stretch/>
        </p:blipFill>
        <p:spPr>
          <a:xfrm>
            <a:off x="516367" y="494852"/>
            <a:ext cx="6841864" cy="3248810"/>
          </a:xfrm>
          <a:prstGeom prst="rect">
            <a:avLst/>
          </a:prstGeom>
        </p:spPr>
      </p:pic>
    </p:spTree>
    <p:extLst>
      <p:ext uri="{BB962C8B-B14F-4D97-AF65-F5344CB8AC3E}">
        <p14:creationId xmlns="" xmlns:p14="http://schemas.microsoft.com/office/powerpoint/2010/main" val="968514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D6DD82-FD71-E162-90B7-78FCA7BD8B15}"/>
              </a:ext>
            </a:extLst>
          </p:cNvPr>
          <p:cNvSpPr>
            <a:spLocks noGrp="1"/>
          </p:cNvSpPr>
          <p:nvPr>
            <p:ph type="title"/>
          </p:nvPr>
        </p:nvSpPr>
        <p:spPr/>
        <p:txBody>
          <a:bodyPr/>
          <a:lstStyle/>
          <a:p>
            <a:r>
              <a:rPr lang="en-IN" dirty="0"/>
              <a:t>Jenkins Pipeline</a:t>
            </a:r>
          </a:p>
        </p:txBody>
      </p:sp>
      <p:pic>
        <p:nvPicPr>
          <p:cNvPr id="6" name="Picture 5">
            <a:extLst>
              <a:ext uri="{FF2B5EF4-FFF2-40B4-BE49-F238E27FC236}">
                <a16:creationId xmlns="" xmlns:a16="http://schemas.microsoft.com/office/drawing/2014/main" id="{96E6192D-5A2A-9D7B-530F-2DBBF809F586}"/>
              </a:ext>
            </a:extLst>
          </p:cNvPr>
          <p:cNvPicPr>
            <a:picLocks noChangeAspect="1"/>
          </p:cNvPicPr>
          <p:nvPr/>
        </p:nvPicPr>
        <p:blipFill rotWithShape="1">
          <a:blip r:embed="rId2"/>
          <a:srcRect t="14761"/>
          <a:stretch/>
        </p:blipFill>
        <p:spPr>
          <a:xfrm>
            <a:off x="655320" y="1572354"/>
            <a:ext cx="9779598" cy="4156934"/>
          </a:xfrm>
          <a:prstGeom prst="rect">
            <a:avLst/>
          </a:prstGeom>
        </p:spPr>
      </p:pic>
    </p:spTree>
    <p:extLst>
      <p:ext uri="{BB962C8B-B14F-4D97-AF65-F5344CB8AC3E}">
        <p14:creationId xmlns="" xmlns:p14="http://schemas.microsoft.com/office/powerpoint/2010/main" val="2788467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3CD7303-53E6-C294-4C37-12E6000BF4A5}"/>
              </a:ext>
            </a:extLst>
          </p:cNvPr>
          <p:cNvPicPr>
            <a:picLocks noChangeAspect="1"/>
          </p:cNvPicPr>
          <p:nvPr/>
        </p:nvPicPr>
        <p:blipFill rotWithShape="1">
          <a:blip r:embed="rId2"/>
          <a:srcRect t="19634"/>
          <a:stretch/>
        </p:blipFill>
        <p:spPr>
          <a:xfrm>
            <a:off x="328612" y="1473798"/>
            <a:ext cx="11534775" cy="4462798"/>
          </a:xfrm>
          <a:prstGeom prst="rect">
            <a:avLst/>
          </a:prstGeom>
        </p:spPr>
      </p:pic>
    </p:spTree>
    <p:extLst>
      <p:ext uri="{BB962C8B-B14F-4D97-AF65-F5344CB8AC3E}">
        <p14:creationId xmlns="" xmlns:p14="http://schemas.microsoft.com/office/powerpoint/2010/main" val="897974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737B832-44B2-F2BB-192B-E82B278D52E2}"/>
              </a:ext>
            </a:extLst>
          </p:cNvPr>
          <p:cNvPicPr>
            <a:picLocks noChangeAspect="1"/>
          </p:cNvPicPr>
          <p:nvPr/>
        </p:nvPicPr>
        <p:blipFill rotWithShape="1">
          <a:blip r:embed="rId2"/>
          <a:srcRect l="10236" t="17882" r="37617" b="27530"/>
          <a:stretch/>
        </p:blipFill>
        <p:spPr>
          <a:xfrm>
            <a:off x="1387735" y="817582"/>
            <a:ext cx="7885357" cy="4927002"/>
          </a:xfrm>
          <a:prstGeom prst="rect">
            <a:avLst/>
          </a:prstGeom>
        </p:spPr>
      </p:pic>
    </p:spTree>
    <p:extLst>
      <p:ext uri="{BB962C8B-B14F-4D97-AF65-F5344CB8AC3E}">
        <p14:creationId xmlns="" xmlns:p14="http://schemas.microsoft.com/office/powerpoint/2010/main" val="3930013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3A49CF-E395-2DFA-A3B0-ADD98C81AE84}"/>
              </a:ext>
            </a:extLst>
          </p:cNvPr>
          <p:cNvPicPr>
            <a:picLocks noChangeAspect="1"/>
          </p:cNvPicPr>
          <p:nvPr/>
        </p:nvPicPr>
        <p:blipFill rotWithShape="1">
          <a:blip r:embed="rId2"/>
          <a:srcRect t="34980" r="31794" b="28157"/>
          <a:stretch/>
        </p:blipFill>
        <p:spPr>
          <a:xfrm>
            <a:off x="494852" y="1433456"/>
            <a:ext cx="10574767" cy="4163211"/>
          </a:xfrm>
          <a:prstGeom prst="rect">
            <a:avLst/>
          </a:prstGeom>
        </p:spPr>
      </p:pic>
    </p:spTree>
    <p:extLst>
      <p:ext uri="{BB962C8B-B14F-4D97-AF65-F5344CB8AC3E}">
        <p14:creationId xmlns="" xmlns:p14="http://schemas.microsoft.com/office/powerpoint/2010/main" val="383615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28C543-1539-40D0-1893-008E14474DB1}"/>
              </a:ext>
            </a:extLst>
          </p:cNvPr>
          <p:cNvSpPr>
            <a:spLocks noGrp="1"/>
          </p:cNvSpPr>
          <p:nvPr>
            <p:ph type="title"/>
          </p:nvPr>
        </p:nvSpPr>
        <p:spPr>
          <a:xfrm>
            <a:off x="838200" y="0"/>
            <a:ext cx="10515600" cy="1325563"/>
          </a:xfrm>
        </p:spPr>
        <p:txBody>
          <a:bodyPr/>
          <a:lstStyle/>
          <a:p>
            <a:r>
              <a:rPr lang="en-IN" dirty="0"/>
              <a:t>What is Git ?</a:t>
            </a:r>
          </a:p>
        </p:txBody>
      </p:sp>
      <p:pic>
        <p:nvPicPr>
          <p:cNvPr id="9" name="Picture 8">
            <a:extLst>
              <a:ext uri="{FF2B5EF4-FFF2-40B4-BE49-F238E27FC236}">
                <a16:creationId xmlns="" xmlns:a16="http://schemas.microsoft.com/office/drawing/2014/main" id="{E83F90E6-4C16-742D-1206-9EBB08EA2700}"/>
              </a:ext>
            </a:extLst>
          </p:cNvPr>
          <p:cNvPicPr>
            <a:picLocks noChangeAspect="1"/>
          </p:cNvPicPr>
          <p:nvPr/>
        </p:nvPicPr>
        <p:blipFill rotWithShape="1">
          <a:blip r:embed="rId3"/>
          <a:srcRect l="19108" t="26826" r="49525" b="33113"/>
          <a:stretch/>
        </p:blipFill>
        <p:spPr>
          <a:xfrm>
            <a:off x="6243854" y="2893752"/>
            <a:ext cx="4131609" cy="3265714"/>
          </a:xfrm>
          <a:prstGeom prst="rect">
            <a:avLst/>
          </a:prstGeom>
        </p:spPr>
      </p:pic>
      <p:sp>
        <p:nvSpPr>
          <p:cNvPr id="5" name="TextBox 4">
            <a:extLst>
              <a:ext uri="{FF2B5EF4-FFF2-40B4-BE49-F238E27FC236}">
                <a16:creationId xmlns="" xmlns:a16="http://schemas.microsoft.com/office/drawing/2014/main" id="{EC703080-0FD1-8111-A6DB-19C47F8CECE0}"/>
              </a:ext>
            </a:extLst>
          </p:cNvPr>
          <p:cNvSpPr txBox="1"/>
          <p:nvPr/>
        </p:nvSpPr>
        <p:spPr>
          <a:xfrm>
            <a:off x="637390" y="1103714"/>
            <a:ext cx="8979945"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Git is </a:t>
            </a:r>
            <a:r>
              <a:rPr lang="en-US" b="1" i="0" dirty="0">
                <a:solidFill>
                  <a:srgbClr val="202124"/>
                </a:solidFill>
                <a:effectLst/>
                <a:latin typeface="arial" panose="020B0604020202020204" pitchFamily="34" charset="0"/>
              </a:rPr>
              <a:t>a DevOps tool used for source code management</a:t>
            </a:r>
            <a:r>
              <a:rPr lang="en-US" b="0" i="0" dirty="0">
                <a:solidFill>
                  <a:srgbClr val="202124"/>
                </a:solidFill>
                <a:effectLst/>
                <a:latin typeface="arial" panose="020B0604020202020204" pitchFamily="34" charset="0"/>
              </a:rPr>
              <a:t>. It is a free and open-source version control system used to handle small to very large projects efficiently. Git is used to tracking changes in the source code, enabling multiple developers to work together on non-linear development.</a:t>
            </a:r>
            <a:endParaRPr lang="en-IN" dirty="0"/>
          </a:p>
        </p:txBody>
      </p:sp>
      <p:sp>
        <p:nvSpPr>
          <p:cNvPr id="8" name="TextBox 7">
            <a:extLst>
              <a:ext uri="{FF2B5EF4-FFF2-40B4-BE49-F238E27FC236}">
                <a16:creationId xmlns="" xmlns:a16="http://schemas.microsoft.com/office/drawing/2014/main" id="{C3953866-B284-9DBE-9220-15D022B3715F}"/>
              </a:ext>
            </a:extLst>
          </p:cNvPr>
          <p:cNvSpPr txBox="1"/>
          <p:nvPr/>
        </p:nvSpPr>
        <p:spPr>
          <a:xfrm>
            <a:off x="744966" y="2429277"/>
            <a:ext cx="4558554" cy="1200329"/>
          </a:xfrm>
          <a:prstGeom prst="rect">
            <a:avLst/>
          </a:prstGeom>
          <a:noFill/>
        </p:spPr>
        <p:txBody>
          <a:bodyPr wrap="square">
            <a:spAutoFit/>
          </a:bodyPr>
          <a:lstStyle/>
          <a:p>
            <a:r>
              <a:rPr lang="en-US" b="0" i="0" dirty="0">
                <a:solidFill>
                  <a:srgbClr val="4D5156"/>
                </a:solidFill>
                <a:effectLst/>
                <a:latin typeface="arial" panose="020B0604020202020204" pitchFamily="34" charset="0"/>
              </a:rPr>
              <a:t>Git is </a:t>
            </a:r>
            <a:r>
              <a:rPr lang="en-US" b="1" i="0" dirty="0">
                <a:solidFill>
                  <a:srgbClr val="5F6368"/>
                </a:solidFill>
                <a:effectLst/>
                <a:latin typeface="arial" panose="020B0604020202020204" pitchFamily="34" charset="0"/>
              </a:rPr>
              <a:t>a free and open source distributed version control system</a:t>
            </a:r>
            <a:r>
              <a:rPr lang="en-US" b="0" i="0" dirty="0">
                <a:solidFill>
                  <a:srgbClr val="4D5156"/>
                </a:solidFill>
                <a:effectLst/>
                <a:latin typeface="arial" panose="020B0604020202020204" pitchFamily="34" charset="0"/>
              </a:rPr>
              <a:t> designed to handle everything from small to very large projects with speed and efficiency.</a:t>
            </a:r>
            <a:endParaRPr lang="en-IN" dirty="0"/>
          </a:p>
        </p:txBody>
      </p:sp>
    </p:spTree>
    <p:extLst>
      <p:ext uri="{BB962C8B-B14F-4D97-AF65-F5344CB8AC3E}">
        <p14:creationId xmlns="" xmlns:p14="http://schemas.microsoft.com/office/powerpoint/2010/main" val="124049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447A455-E42B-321B-1AF8-7D09363ED4AA}"/>
              </a:ext>
            </a:extLst>
          </p:cNvPr>
          <p:cNvPicPr>
            <a:picLocks noChangeAspect="1"/>
          </p:cNvPicPr>
          <p:nvPr/>
        </p:nvPicPr>
        <p:blipFill>
          <a:blip r:embed="rId2"/>
          <a:stretch>
            <a:fillRect/>
          </a:stretch>
        </p:blipFill>
        <p:spPr>
          <a:xfrm>
            <a:off x="280987" y="1147762"/>
            <a:ext cx="11630025" cy="4562475"/>
          </a:xfrm>
          <a:prstGeom prst="rect">
            <a:avLst/>
          </a:prstGeom>
        </p:spPr>
      </p:pic>
    </p:spTree>
    <p:extLst>
      <p:ext uri="{BB962C8B-B14F-4D97-AF65-F5344CB8AC3E}">
        <p14:creationId xmlns="" xmlns:p14="http://schemas.microsoft.com/office/powerpoint/2010/main" val="1005089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F27B22-7015-DF8B-E03E-15EAD61EDE22}"/>
              </a:ext>
            </a:extLst>
          </p:cNvPr>
          <p:cNvSpPr>
            <a:spLocks noGrp="1"/>
          </p:cNvSpPr>
          <p:nvPr>
            <p:ph type="title"/>
          </p:nvPr>
        </p:nvSpPr>
        <p:spPr/>
        <p:txBody>
          <a:bodyPr/>
          <a:lstStyle/>
          <a:p>
            <a:r>
              <a:rPr lang="en-IN" dirty="0"/>
              <a:t>Setup Delivery Pipe Line </a:t>
            </a:r>
          </a:p>
        </p:txBody>
      </p:sp>
      <p:sp>
        <p:nvSpPr>
          <p:cNvPr id="3" name="TextBox 2">
            <a:extLst>
              <a:ext uri="{FF2B5EF4-FFF2-40B4-BE49-F238E27FC236}">
                <a16:creationId xmlns="" xmlns:a16="http://schemas.microsoft.com/office/drawing/2014/main" id="{B2F2698C-C28C-03B8-7A5B-4F1589443584}"/>
              </a:ext>
            </a:extLst>
          </p:cNvPr>
          <p:cNvSpPr txBox="1"/>
          <p:nvPr/>
        </p:nvSpPr>
        <p:spPr>
          <a:xfrm>
            <a:off x="838199" y="1690688"/>
            <a:ext cx="8703833" cy="1477328"/>
          </a:xfrm>
          <a:prstGeom prst="rect">
            <a:avLst/>
          </a:prstGeom>
          <a:noFill/>
        </p:spPr>
        <p:txBody>
          <a:bodyPr wrap="square" rtlCol="0">
            <a:spAutoFit/>
          </a:bodyPr>
          <a:lstStyle/>
          <a:p>
            <a:r>
              <a:rPr lang="en-IN" dirty="0"/>
              <a:t>Step 1 :Create Sample Jobs=&gt;</a:t>
            </a:r>
            <a:r>
              <a:rPr lang="en-IN" dirty="0" err="1"/>
              <a:t>SampleBuildjob,SampleDeployejob,SampleTestjob</a:t>
            </a:r>
            <a:endParaRPr lang="en-IN" dirty="0"/>
          </a:p>
          <a:p>
            <a:r>
              <a:rPr lang="en-IN" dirty="0"/>
              <a:t>Step 2:  chain them using Build Trigger in </a:t>
            </a:r>
            <a:r>
              <a:rPr lang="en-IN" dirty="0" err="1"/>
              <a:t>SampleDeployjob</a:t>
            </a:r>
            <a:r>
              <a:rPr lang="en-IN" dirty="0"/>
              <a:t> and </a:t>
            </a:r>
            <a:r>
              <a:rPr lang="en-IN" dirty="0" err="1"/>
              <a:t>SampleTestjob</a:t>
            </a:r>
            <a:endParaRPr lang="en-IN" dirty="0"/>
          </a:p>
          <a:p>
            <a:r>
              <a:rPr lang="en-IN" dirty="0"/>
              <a:t>Step 3: install Delivery Pipeline =&gt; Manage Jenkins=&gt;Manage Plugins =&gt; Available tab</a:t>
            </a:r>
          </a:p>
          <a:p>
            <a:r>
              <a:rPr lang="en-IN" dirty="0"/>
              <a:t>Step 4 :Install Delivery Pipeline ( or google search and install ) Restart machine </a:t>
            </a:r>
          </a:p>
          <a:p>
            <a:r>
              <a:rPr lang="en-IN" dirty="0"/>
              <a:t>Step 5: Start Jenkins and on </a:t>
            </a:r>
            <a:r>
              <a:rPr lang="en-IN" dirty="0" err="1"/>
              <a:t>DashBoard</a:t>
            </a:r>
            <a:r>
              <a:rPr lang="en-IN" dirty="0"/>
              <a:t> Click Plus + sign on top </a:t>
            </a:r>
          </a:p>
        </p:txBody>
      </p:sp>
      <p:pic>
        <p:nvPicPr>
          <p:cNvPr id="5" name="Picture 4">
            <a:extLst>
              <a:ext uri="{FF2B5EF4-FFF2-40B4-BE49-F238E27FC236}">
                <a16:creationId xmlns="" xmlns:a16="http://schemas.microsoft.com/office/drawing/2014/main" id="{0DD7320B-CC0E-D8E4-79B8-F9FF761C7408}"/>
              </a:ext>
            </a:extLst>
          </p:cNvPr>
          <p:cNvPicPr>
            <a:picLocks noChangeAspect="1"/>
          </p:cNvPicPr>
          <p:nvPr/>
        </p:nvPicPr>
        <p:blipFill>
          <a:blip r:embed="rId2"/>
          <a:stretch>
            <a:fillRect/>
          </a:stretch>
        </p:blipFill>
        <p:spPr>
          <a:xfrm>
            <a:off x="742278" y="3543616"/>
            <a:ext cx="7776098" cy="2358389"/>
          </a:xfrm>
          <a:prstGeom prst="rect">
            <a:avLst/>
          </a:prstGeom>
        </p:spPr>
      </p:pic>
    </p:spTree>
    <p:extLst>
      <p:ext uri="{BB962C8B-B14F-4D97-AF65-F5344CB8AC3E}">
        <p14:creationId xmlns="" xmlns:p14="http://schemas.microsoft.com/office/powerpoint/2010/main" val="1500001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2A174F5-0A23-43E0-1571-D63EDE2C9A3E}"/>
              </a:ext>
            </a:extLst>
          </p:cNvPr>
          <p:cNvPicPr>
            <a:picLocks noChangeAspect="1"/>
          </p:cNvPicPr>
          <p:nvPr/>
        </p:nvPicPr>
        <p:blipFill>
          <a:blip r:embed="rId2"/>
          <a:stretch>
            <a:fillRect/>
          </a:stretch>
        </p:blipFill>
        <p:spPr>
          <a:xfrm>
            <a:off x="591670" y="972567"/>
            <a:ext cx="9735671" cy="5320656"/>
          </a:xfrm>
          <a:prstGeom prst="rect">
            <a:avLst/>
          </a:prstGeom>
        </p:spPr>
      </p:pic>
    </p:spTree>
    <p:extLst>
      <p:ext uri="{BB962C8B-B14F-4D97-AF65-F5344CB8AC3E}">
        <p14:creationId xmlns="" xmlns:p14="http://schemas.microsoft.com/office/powerpoint/2010/main" val="2298164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8F89DA-EAA0-D6F7-3A35-A1850C14DAFF}"/>
              </a:ext>
            </a:extLst>
          </p:cNvPr>
          <p:cNvSpPr>
            <a:spLocks noGrp="1"/>
          </p:cNvSpPr>
          <p:nvPr>
            <p:ph type="title"/>
          </p:nvPr>
        </p:nvSpPr>
        <p:spPr>
          <a:xfrm>
            <a:off x="472440" y="365125"/>
            <a:ext cx="10515600" cy="602429"/>
          </a:xfrm>
        </p:spPr>
        <p:txBody>
          <a:bodyPr>
            <a:normAutofit/>
          </a:bodyPr>
          <a:lstStyle/>
          <a:p>
            <a:r>
              <a:rPr lang="en-US" sz="3600" dirty="0"/>
              <a:t>Component to be added in Delivery pipeline </a:t>
            </a:r>
            <a:endParaRPr lang="en-IN" sz="3600" dirty="0"/>
          </a:p>
        </p:txBody>
      </p:sp>
      <p:pic>
        <p:nvPicPr>
          <p:cNvPr id="4" name="Picture 3">
            <a:extLst>
              <a:ext uri="{FF2B5EF4-FFF2-40B4-BE49-F238E27FC236}">
                <a16:creationId xmlns="" xmlns:a16="http://schemas.microsoft.com/office/drawing/2014/main" id="{0061DE96-1B4A-BBC1-8F10-CC514B41BD84}"/>
              </a:ext>
            </a:extLst>
          </p:cNvPr>
          <p:cNvPicPr>
            <a:picLocks noChangeAspect="1"/>
          </p:cNvPicPr>
          <p:nvPr/>
        </p:nvPicPr>
        <p:blipFill rotWithShape="1">
          <a:blip r:embed="rId2"/>
          <a:srcRect l="7070" r="6103"/>
          <a:stretch/>
        </p:blipFill>
        <p:spPr>
          <a:xfrm>
            <a:off x="472440" y="1040802"/>
            <a:ext cx="8369450" cy="4776396"/>
          </a:xfrm>
          <a:prstGeom prst="rect">
            <a:avLst/>
          </a:prstGeom>
        </p:spPr>
      </p:pic>
    </p:spTree>
    <p:extLst>
      <p:ext uri="{BB962C8B-B14F-4D97-AF65-F5344CB8AC3E}">
        <p14:creationId xmlns="" xmlns:p14="http://schemas.microsoft.com/office/powerpoint/2010/main" val="443697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E99DFA-77F2-7A78-15AE-ACA4D97C93E3}"/>
              </a:ext>
            </a:extLst>
          </p:cNvPr>
          <p:cNvPicPr>
            <a:picLocks noChangeAspect="1"/>
          </p:cNvPicPr>
          <p:nvPr/>
        </p:nvPicPr>
        <p:blipFill rotWithShape="1">
          <a:blip r:embed="rId3"/>
          <a:srcRect r="20115" b="7469"/>
          <a:stretch/>
        </p:blipFill>
        <p:spPr>
          <a:xfrm>
            <a:off x="441064" y="1021975"/>
            <a:ext cx="10219764" cy="5260490"/>
          </a:xfrm>
          <a:prstGeom prst="rect">
            <a:avLst/>
          </a:prstGeom>
        </p:spPr>
      </p:pic>
      <p:grpSp>
        <p:nvGrpSpPr>
          <p:cNvPr id="8" name="Group 7">
            <a:extLst>
              <a:ext uri="{FF2B5EF4-FFF2-40B4-BE49-F238E27FC236}">
                <a16:creationId xmlns="" xmlns:a16="http://schemas.microsoft.com/office/drawing/2014/main" id="{60C117F6-D108-C1AB-4797-1FCF880B43D6}"/>
              </a:ext>
            </a:extLst>
          </p:cNvPr>
          <p:cNvGrpSpPr/>
          <p:nvPr/>
        </p:nvGrpSpPr>
        <p:grpSpPr>
          <a:xfrm>
            <a:off x="4776078" y="2612944"/>
            <a:ext cx="2348280" cy="398880"/>
            <a:chOff x="4776078" y="2612944"/>
            <a:chExt cx="2348280" cy="398880"/>
          </a:xfrm>
        </p:grpSpPr>
        <mc:AlternateContent xmlns:mc="http://schemas.openxmlformats.org/markup-compatibility/2006">
          <mc:Choice xmlns="" xmlns:p14="http://schemas.microsoft.com/office/powerpoint/2010/main" Requires="p14">
            <p:contentPart p14:bwMode="auto" r:id="rId4">
              <p14:nvContentPartPr>
                <p14:cNvPr id="4" name="Ink 3">
                  <a:extLst>
                    <a:ext uri="{FF2B5EF4-FFF2-40B4-BE49-F238E27FC236}">
                      <a16:creationId xmlns:a16="http://schemas.microsoft.com/office/drawing/2014/main" id="{29AD2ECA-FACD-BD9D-CF93-1E9B1134DB6F}"/>
                    </a:ext>
                  </a:extLst>
                </p14:cNvPr>
                <p14:cNvContentPartPr/>
                <p14:nvPr/>
              </p14:nvContentPartPr>
              <p14:xfrm>
                <a:off x="4786878" y="2612944"/>
                <a:ext cx="2337480" cy="377640"/>
              </p14:xfrm>
            </p:contentPart>
          </mc:Choice>
          <mc:Fallback>
            <p:pic>
              <p:nvPicPr>
                <p:cNvPr id="4" name="Ink 3">
                  <a:extLst>
                    <a:ext uri="{FF2B5EF4-FFF2-40B4-BE49-F238E27FC236}">
                      <a16:creationId xmlns:p14="http://schemas.microsoft.com/office/powerpoint/2010/main" xmlns="" xmlns:a16="http://schemas.microsoft.com/office/drawing/2014/main" id="{29AD2ECA-FACD-BD9D-CF93-1E9B1134DB6F}"/>
                    </a:ext>
                  </a:extLst>
                </p:cNvPr>
                <p:cNvPicPr/>
                <p:nvPr/>
              </p:nvPicPr>
              <p:blipFill>
                <a:blip r:embed="rId5"/>
                <a:stretch>
                  <a:fillRect/>
                </a:stretch>
              </p:blipFill>
              <p:spPr>
                <a:xfrm>
                  <a:off x="4777878" y="2603944"/>
                  <a:ext cx="2355120" cy="395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 name="Ink 4">
                  <a:extLst>
                    <a:ext uri="{FF2B5EF4-FFF2-40B4-BE49-F238E27FC236}">
                      <a16:creationId xmlns:a16="http://schemas.microsoft.com/office/drawing/2014/main" id="{687EE5D9-A9B7-0B8B-9F1C-845B7DACC358}"/>
                    </a:ext>
                  </a:extLst>
                </p14:cNvPr>
                <p14:cNvContentPartPr/>
                <p14:nvPr/>
              </p14:nvContentPartPr>
              <p14:xfrm>
                <a:off x="4776078" y="2753344"/>
                <a:ext cx="54720" cy="230760"/>
              </p14:xfrm>
            </p:contentPart>
          </mc:Choice>
          <mc:Fallback>
            <p:pic>
              <p:nvPicPr>
                <p:cNvPr id="5" name="Ink 4">
                  <a:extLst>
                    <a:ext uri="{FF2B5EF4-FFF2-40B4-BE49-F238E27FC236}">
                      <a16:creationId xmlns:p14="http://schemas.microsoft.com/office/powerpoint/2010/main" xmlns="" xmlns:a16="http://schemas.microsoft.com/office/drawing/2014/main" id="{687EE5D9-A9B7-0B8B-9F1C-845B7DACC358}"/>
                    </a:ext>
                  </a:extLst>
                </p:cNvPr>
                <p:cNvPicPr/>
                <p:nvPr/>
              </p:nvPicPr>
              <p:blipFill>
                <a:blip r:embed="rId7"/>
                <a:stretch>
                  <a:fillRect/>
                </a:stretch>
              </p:blipFill>
              <p:spPr>
                <a:xfrm>
                  <a:off x="4767078" y="2744704"/>
                  <a:ext cx="72360" cy="2484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 name="Ink 6">
                  <a:extLst>
                    <a:ext uri="{FF2B5EF4-FFF2-40B4-BE49-F238E27FC236}">
                      <a16:creationId xmlns:a16="http://schemas.microsoft.com/office/drawing/2014/main" id="{C0A8126F-DBC8-7C55-DD0F-938DDF36D9DA}"/>
                    </a:ext>
                  </a:extLst>
                </p14:cNvPr>
                <p14:cNvContentPartPr/>
                <p14:nvPr/>
              </p14:nvContentPartPr>
              <p14:xfrm>
                <a:off x="4819278" y="3011464"/>
                <a:ext cx="312480" cy="360"/>
              </p14:xfrm>
            </p:contentPart>
          </mc:Choice>
          <mc:Fallback>
            <p:pic>
              <p:nvPicPr>
                <p:cNvPr id="7" name="Ink 6">
                  <a:extLst>
                    <a:ext uri="{FF2B5EF4-FFF2-40B4-BE49-F238E27FC236}">
                      <a16:creationId xmlns:p14="http://schemas.microsoft.com/office/powerpoint/2010/main" xmlns="" xmlns:a16="http://schemas.microsoft.com/office/drawing/2014/main" id="{C0A8126F-DBC8-7C55-DD0F-938DDF36D9DA}"/>
                    </a:ext>
                  </a:extLst>
                </p:cNvPr>
                <p:cNvPicPr/>
                <p:nvPr/>
              </p:nvPicPr>
              <p:blipFill>
                <a:blip r:embed="rId9"/>
                <a:stretch>
                  <a:fillRect/>
                </a:stretch>
              </p:blipFill>
              <p:spPr>
                <a:xfrm>
                  <a:off x="4810278" y="3002824"/>
                  <a:ext cx="330120" cy="18000"/>
                </a:xfrm>
                <a:prstGeom prst="rect">
                  <a:avLst/>
                </a:prstGeom>
              </p:spPr>
            </p:pic>
          </mc:Fallback>
        </mc:AlternateContent>
      </p:grpSp>
      <mc:AlternateContent xmlns:mc="http://schemas.openxmlformats.org/markup-compatibility/2006">
        <mc:Choice xmlns="" xmlns:p14="http://schemas.microsoft.com/office/powerpoint/2010/main" Requires="p14">
          <p:contentPart p14:bwMode="auto" r:id="rId10">
            <p14:nvContentPartPr>
              <p14:cNvPr id="9" name="Ink 8">
                <a:extLst>
                  <a:ext uri="{FF2B5EF4-FFF2-40B4-BE49-F238E27FC236}">
                    <a16:creationId xmlns:a16="http://schemas.microsoft.com/office/drawing/2014/main" id="{F70B1D92-5FE4-5462-14FD-C9E661D16FC2}"/>
                  </a:ext>
                </a:extLst>
              </p14:cNvPr>
              <p14:cNvContentPartPr/>
              <p14:nvPr/>
            </p14:nvContentPartPr>
            <p14:xfrm>
              <a:off x="5927358" y="6895504"/>
              <a:ext cx="360" cy="360"/>
            </p14:xfrm>
          </p:contentPart>
        </mc:Choice>
        <mc:Fallback>
          <p:pic>
            <p:nvPicPr>
              <p:cNvPr id="9" name="Ink 8">
                <a:extLst>
                  <a:ext uri="{FF2B5EF4-FFF2-40B4-BE49-F238E27FC236}">
                    <a16:creationId xmlns:p14="http://schemas.microsoft.com/office/powerpoint/2010/main" xmlns="" xmlns:a16="http://schemas.microsoft.com/office/drawing/2014/main" id="{F70B1D92-5FE4-5462-14FD-C9E661D16FC2}"/>
                  </a:ext>
                </a:extLst>
              </p:cNvPr>
              <p:cNvPicPr/>
              <p:nvPr/>
            </p:nvPicPr>
            <p:blipFill>
              <a:blip r:embed="rId11"/>
              <a:stretch>
                <a:fillRect/>
              </a:stretch>
            </p:blipFill>
            <p:spPr>
              <a:xfrm>
                <a:off x="5918358" y="6886504"/>
                <a:ext cx="18000" cy="18000"/>
              </a:xfrm>
              <a:prstGeom prst="rect">
                <a:avLst/>
              </a:prstGeom>
            </p:spPr>
          </p:pic>
        </mc:Fallback>
      </mc:AlternateContent>
    </p:spTree>
    <p:extLst>
      <p:ext uri="{BB962C8B-B14F-4D97-AF65-F5344CB8AC3E}">
        <p14:creationId xmlns="" xmlns:p14="http://schemas.microsoft.com/office/powerpoint/2010/main" val="2898873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A19312-FD18-619F-BDE4-BD656DE8757E}"/>
              </a:ext>
            </a:extLst>
          </p:cNvPr>
          <p:cNvSpPr>
            <a:spLocks noGrp="1"/>
          </p:cNvSpPr>
          <p:nvPr>
            <p:ph type="title"/>
          </p:nvPr>
        </p:nvSpPr>
        <p:spPr/>
        <p:txBody>
          <a:bodyPr/>
          <a:lstStyle/>
          <a:p>
            <a:r>
              <a:rPr lang="en-US" dirty="0"/>
              <a:t>Edit Delivery </a:t>
            </a:r>
            <a:r>
              <a:rPr lang="en-US" dirty="0" err="1"/>
              <a:t>PipeLine</a:t>
            </a:r>
            <a:r>
              <a:rPr lang="en-US" dirty="0"/>
              <a:t>:</a:t>
            </a:r>
            <a:endParaRPr lang="en-IN" dirty="0"/>
          </a:p>
        </p:txBody>
      </p:sp>
      <mc:AlternateContent xmlns:mc="http://schemas.openxmlformats.org/markup-compatibility/2006">
        <mc:Choice xmlns="" xmlns:p14="http://schemas.microsoft.com/office/powerpoint/2010/main" Requires="p14">
          <p:contentPart p14:bwMode="auto" r:id="rId2">
            <p14:nvContentPartPr>
              <p14:cNvPr id="3" name="Ink 2">
                <a:extLst>
                  <a:ext uri="{FF2B5EF4-FFF2-40B4-BE49-F238E27FC236}">
                    <a16:creationId xmlns:a16="http://schemas.microsoft.com/office/drawing/2014/main" id="{1189455D-B866-87E4-8CEB-949E7B41003E}"/>
                  </a:ext>
                </a:extLst>
              </p14:cNvPr>
              <p14:cNvContentPartPr/>
              <p14:nvPr/>
            </p14:nvContentPartPr>
            <p14:xfrm>
              <a:off x="1721118" y="1247506"/>
              <a:ext cx="360" cy="360"/>
            </p14:xfrm>
          </p:contentPart>
        </mc:Choice>
        <mc:Fallback>
          <p:pic>
            <p:nvPicPr>
              <p:cNvPr id="3" name="Ink 2">
                <a:extLst>
                  <a:ext uri="{FF2B5EF4-FFF2-40B4-BE49-F238E27FC236}">
                    <a16:creationId xmlns:p14="http://schemas.microsoft.com/office/powerpoint/2010/main" xmlns="" xmlns:a16="http://schemas.microsoft.com/office/drawing/2014/main" id="{1189455D-B866-87E4-8CEB-949E7B41003E}"/>
                  </a:ext>
                </a:extLst>
              </p:cNvPr>
              <p:cNvPicPr/>
              <p:nvPr/>
            </p:nvPicPr>
            <p:blipFill>
              <a:blip r:embed="rId3"/>
              <a:stretch>
                <a:fillRect/>
              </a:stretch>
            </p:blipFill>
            <p:spPr>
              <a:xfrm>
                <a:off x="1712118" y="1238506"/>
                <a:ext cx="18000" cy="18000"/>
              </a:xfrm>
              <a:prstGeom prst="rect">
                <a:avLst/>
              </a:prstGeom>
            </p:spPr>
          </p:pic>
        </mc:Fallback>
      </mc:AlternateContent>
      <p:pic>
        <p:nvPicPr>
          <p:cNvPr id="5" name="Picture 4">
            <a:extLst>
              <a:ext uri="{FF2B5EF4-FFF2-40B4-BE49-F238E27FC236}">
                <a16:creationId xmlns="" xmlns:a16="http://schemas.microsoft.com/office/drawing/2014/main" id="{6AD49C7B-BA4B-61D6-1449-2C980B19415C}"/>
              </a:ext>
            </a:extLst>
          </p:cNvPr>
          <p:cNvPicPr>
            <a:picLocks noChangeAspect="1"/>
          </p:cNvPicPr>
          <p:nvPr/>
        </p:nvPicPr>
        <p:blipFill>
          <a:blip r:embed="rId4"/>
          <a:stretch>
            <a:fillRect/>
          </a:stretch>
        </p:blipFill>
        <p:spPr>
          <a:xfrm>
            <a:off x="258184" y="1893346"/>
            <a:ext cx="5131397" cy="4507454"/>
          </a:xfrm>
          <a:prstGeom prst="rect">
            <a:avLst/>
          </a:prstGeom>
        </p:spPr>
      </p:pic>
      <p:pic>
        <p:nvPicPr>
          <p:cNvPr id="9" name="Picture 8">
            <a:extLst>
              <a:ext uri="{FF2B5EF4-FFF2-40B4-BE49-F238E27FC236}">
                <a16:creationId xmlns="" xmlns:a16="http://schemas.microsoft.com/office/drawing/2014/main" id="{6A1D9C36-368E-9681-1F15-80533F9C9309}"/>
              </a:ext>
            </a:extLst>
          </p:cNvPr>
          <p:cNvPicPr>
            <a:picLocks noChangeAspect="1"/>
          </p:cNvPicPr>
          <p:nvPr/>
        </p:nvPicPr>
        <p:blipFill>
          <a:blip r:embed="rId5"/>
          <a:stretch>
            <a:fillRect/>
          </a:stretch>
        </p:blipFill>
        <p:spPr>
          <a:xfrm>
            <a:off x="6438900" y="930255"/>
            <a:ext cx="4914900" cy="5191125"/>
          </a:xfrm>
          <a:prstGeom prst="rect">
            <a:avLst/>
          </a:prstGeom>
        </p:spPr>
      </p:pic>
    </p:spTree>
    <p:extLst>
      <p:ext uri="{BB962C8B-B14F-4D97-AF65-F5344CB8AC3E}">
        <p14:creationId xmlns="" xmlns:p14="http://schemas.microsoft.com/office/powerpoint/2010/main" val="19765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4818EC-7715-CC3B-2724-11BC3F662201}"/>
              </a:ext>
            </a:extLst>
          </p:cNvPr>
          <p:cNvPicPr>
            <a:picLocks noChangeAspect="1"/>
          </p:cNvPicPr>
          <p:nvPr/>
        </p:nvPicPr>
        <p:blipFill>
          <a:blip r:embed="rId3"/>
          <a:stretch>
            <a:fillRect/>
          </a:stretch>
        </p:blipFill>
        <p:spPr>
          <a:xfrm>
            <a:off x="942303" y="1301674"/>
            <a:ext cx="4476750" cy="5362127"/>
          </a:xfrm>
          <a:prstGeom prst="rect">
            <a:avLst/>
          </a:prstGeom>
        </p:spPr>
      </p:pic>
      <p:sp>
        <p:nvSpPr>
          <p:cNvPr id="4" name="TextBox 3">
            <a:extLst>
              <a:ext uri="{FF2B5EF4-FFF2-40B4-BE49-F238E27FC236}">
                <a16:creationId xmlns="" xmlns:a16="http://schemas.microsoft.com/office/drawing/2014/main" id="{7B9A3AD9-4378-3A5B-7B64-EF80D6D8F5D5}"/>
              </a:ext>
            </a:extLst>
          </p:cNvPr>
          <p:cNvSpPr txBox="1"/>
          <p:nvPr/>
        </p:nvSpPr>
        <p:spPr>
          <a:xfrm>
            <a:off x="559397" y="279699"/>
            <a:ext cx="8197327" cy="1200329"/>
          </a:xfrm>
          <a:prstGeom prst="rect">
            <a:avLst/>
          </a:prstGeom>
          <a:noFill/>
        </p:spPr>
        <p:txBody>
          <a:bodyPr wrap="square" rtlCol="0">
            <a:spAutoFit/>
          </a:bodyPr>
          <a:lstStyle/>
          <a:p>
            <a:r>
              <a:rPr lang="en-US" sz="3600" b="1" dirty="0"/>
              <a:t>Edit View </a:t>
            </a:r>
          </a:p>
          <a:p>
            <a:r>
              <a:rPr lang="en-IN" sz="3600" b="1" dirty="0"/>
              <a:t>Enable start of new pipeline build</a:t>
            </a:r>
          </a:p>
        </p:txBody>
      </p:sp>
      <p:sp>
        <p:nvSpPr>
          <p:cNvPr id="5" name="TextBox 4">
            <a:extLst>
              <a:ext uri="{FF2B5EF4-FFF2-40B4-BE49-F238E27FC236}">
                <a16:creationId xmlns="" xmlns:a16="http://schemas.microsoft.com/office/drawing/2014/main" id="{1FE7A96C-0E7C-3AB1-A7A1-F6E7F846B3CE}"/>
              </a:ext>
            </a:extLst>
          </p:cNvPr>
          <p:cNvSpPr txBox="1"/>
          <p:nvPr/>
        </p:nvSpPr>
        <p:spPr>
          <a:xfrm>
            <a:off x="7797164" y="932342"/>
            <a:ext cx="3786692" cy="400110"/>
          </a:xfrm>
          <a:prstGeom prst="rect">
            <a:avLst/>
          </a:prstGeom>
          <a:noFill/>
        </p:spPr>
        <p:txBody>
          <a:bodyPr wrap="square" rtlCol="0">
            <a:spAutoFit/>
          </a:bodyPr>
          <a:lstStyle/>
          <a:p>
            <a:r>
              <a:rPr lang="en-US" sz="2000" b="1" dirty="0">
                <a:solidFill>
                  <a:srgbClr val="FF0000"/>
                </a:solidFill>
              </a:rPr>
              <a:t>Button is created </a:t>
            </a:r>
            <a:endParaRPr lang="en-IN" sz="2000" b="1" dirty="0">
              <a:solidFill>
                <a:srgbClr val="FF0000"/>
              </a:solidFill>
            </a:endParaRPr>
          </a:p>
        </p:txBody>
      </p:sp>
      <p:pic>
        <p:nvPicPr>
          <p:cNvPr id="7" name="Picture 6">
            <a:extLst>
              <a:ext uri="{FF2B5EF4-FFF2-40B4-BE49-F238E27FC236}">
                <a16:creationId xmlns="" xmlns:a16="http://schemas.microsoft.com/office/drawing/2014/main" id="{120EBDEE-602F-3F86-744C-C67C8F7D9575}"/>
              </a:ext>
            </a:extLst>
          </p:cNvPr>
          <p:cNvPicPr>
            <a:picLocks noChangeAspect="1"/>
          </p:cNvPicPr>
          <p:nvPr/>
        </p:nvPicPr>
        <p:blipFill>
          <a:blip r:embed="rId4"/>
          <a:stretch>
            <a:fillRect/>
          </a:stretch>
        </p:blipFill>
        <p:spPr>
          <a:xfrm>
            <a:off x="6096000" y="1420512"/>
            <a:ext cx="5654264" cy="5124450"/>
          </a:xfrm>
          <a:prstGeom prst="rect">
            <a:avLst/>
          </a:prstGeom>
        </p:spPr>
      </p:pic>
    </p:spTree>
    <p:extLst>
      <p:ext uri="{BB962C8B-B14F-4D97-AF65-F5344CB8AC3E}">
        <p14:creationId xmlns="" xmlns:p14="http://schemas.microsoft.com/office/powerpoint/2010/main" val="2184262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DE361-5784-EE03-5296-6CA136A86510}"/>
              </a:ext>
            </a:extLst>
          </p:cNvPr>
          <p:cNvSpPr>
            <a:spLocks noGrp="1"/>
          </p:cNvSpPr>
          <p:nvPr>
            <p:ph type="title"/>
          </p:nvPr>
        </p:nvSpPr>
        <p:spPr/>
        <p:txBody>
          <a:bodyPr anchor="ctr">
            <a:normAutofit/>
          </a:bodyPr>
          <a:lstStyle/>
          <a:p>
            <a:r>
              <a:rPr lang="en-IN" dirty="0"/>
              <a:t>Manage Roles and Users</a:t>
            </a:r>
          </a:p>
        </p:txBody>
      </p:sp>
      <p:pic>
        <p:nvPicPr>
          <p:cNvPr id="4" name="Picture 3">
            <a:extLst>
              <a:ext uri="{FF2B5EF4-FFF2-40B4-BE49-F238E27FC236}">
                <a16:creationId xmlns="" xmlns:a16="http://schemas.microsoft.com/office/drawing/2014/main" id="{157BA6F6-8F26-6C0F-4555-EB30F129F6AC}"/>
              </a:ext>
            </a:extLst>
          </p:cNvPr>
          <p:cNvPicPr>
            <a:picLocks noChangeAspect="1"/>
          </p:cNvPicPr>
          <p:nvPr/>
        </p:nvPicPr>
        <p:blipFill>
          <a:blip r:embed="rId3"/>
          <a:stretch>
            <a:fillRect/>
          </a:stretch>
        </p:blipFill>
        <p:spPr>
          <a:xfrm>
            <a:off x="353565" y="1243391"/>
            <a:ext cx="10484169" cy="5053380"/>
          </a:xfrm>
          <a:prstGeom prst="rect">
            <a:avLst/>
          </a:prstGeom>
          <a:noFill/>
        </p:spPr>
      </p:pic>
    </p:spTree>
    <p:extLst>
      <p:ext uri="{BB962C8B-B14F-4D97-AF65-F5344CB8AC3E}">
        <p14:creationId xmlns="" xmlns:p14="http://schemas.microsoft.com/office/powerpoint/2010/main" val="242000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3D5DA46-A172-8214-8D1B-B02E0799F21F}"/>
              </a:ext>
            </a:extLst>
          </p:cNvPr>
          <p:cNvPicPr>
            <a:picLocks noChangeAspect="1"/>
          </p:cNvPicPr>
          <p:nvPr/>
        </p:nvPicPr>
        <p:blipFill>
          <a:blip r:embed="rId3"/>
          <a:stretch>
            <a:fillRect/>
          </a:stretch>
        </p:blipFill>
        <p:spPr>
          <a:xfrm>
            <a:off x="546859" y="1200770"/>
            <a:ext cx="10144125" cy="4911795"/>
          </a:xfrm>
          <a:prstGeom prst="rect">
            <a:avLst/>
          </a:prstGeom>
        </p:spPr>
      </p:pic>
    </p:spTree>
    <p:extLst>
      <p:ext uri="{BB962C8B-B14F-4D97-AF65-F5344CB8AC3E}">
        <p14:creationId xmlns="" xmlns:p14="http://schemas.microsoft.com/office/powerpoint/2010/main" val="4245292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 xmlns:a16="http://schemas.microsoft.com/office/drawing/2014/main" id="{FEA8CE66-7498-4D1A-B413-025DF799C0EE}"/>
              </a:ext>
            </a:extLst>
          </p:cNvPr>
          <p:cNvSpPr>
            <a:spLocks noGrp="1"/>
          </p:cNvSpPr>
          <p:nvPr>
            <p:ph type="body" idx="1"/>
          </p:nvPr>
        </p:nvSpPr>
        <p:spPr/>
        <p:txBody>
          <a:bodyPr/>
          <a:lstStyle/>
          <a:p>
            <a:endParaRPr lang="en-US"/>
          </a:p>
        </p:txBody>
      </p:sp>
    </p:spTree>
    <p:extLst>
      <p:ext uri="{BB962C8B-B14F-4D97-AF65-F5344CB8AC3E}">
        <p14:creationId xmlns="" xmlns:p14="http://schemas.microsoft.com/office/powerpoint/2010/main" val="374936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F61C2A-49F2-D800-B395-1DC83BA35147}"/>
              </a:ext>
            </a:extLst>
          </p:cNvPr>
          <p:cNvSpPr>
            <a:spLocks noGrp="1"/>
          </p:cNvSpPr>
          <p:nvPr>
            <p:ph type="title"/>
          </p:nvPr>
        </p:nvSpPr>
        <p:spPr/>
        <p:txBody>
          <a:bodyPr/>
          <a:lstStyle/>
          <a:p>
            <a:r>
              <a:rPr lang="en-US" b="1" dirty="0">
                <a:solidFill>
                  <a:srgbClr val="002060"/>
                </a:solidFill>
              </a:rPr>
              <a:t>Today we will learn</a:t>
            </a:r>
            <a:endParaRPr lang="en-IN" b="1" dirty="0">
              <a:solidFill>
                <a:srgbClr val="002060"/>
              </a:solidFill>
            </a:endParaRPr>
          </a:p>
        </p:txBody>
      </p:sp>
      <p:sp>
        <p:nvSpPr>
          <p:cNvPr id="6" name="TextBox 5">
            <a:extLst>
              <a:ext uri="{FF2B5EF4-FFF2-40B4-BE49-F238E27FC236}">
                <a16:creationId xmlns="" xmlns:a16="http://schemas.microsoft.com/office/drawing/2014/main" id="{1E72A1D1-7E1A-059A-BA28-12D257C8075D}"/>
              </a:ext>
            </a:extLst>
          </p:cNvPr>
          <p:cNvSpPr txBox="1"/>
          <p:nvPr/>
        </p:nvSpPr>
        <p:spPr>
          <a:xfrm>
            <a:off x="1000660" y="1806435"/>
            <a:ext cx="6096000" cy="4154984"/>
          </a:xfrm>
          <a:prstGeom prst="rect">
            <a:avLst/>
          </a:prstGeom>
          <a:noFill/>
        </p:spPr>
        <p:txBody>
          <a:bodyPr wrap="square">
            <a:spAutoFit/>
          </a:bodyPr>
          <a:lstStyle/>
          <a:p>
            <a:pPr algn="l" fontAlgn="base"/>
            <a:r>
              <a:rPr lang="en-US" sz="2400" b="0" i="0" dirty="0">
                <a:solidFill>
                  <a:srgbClr val="002060"/>
                </a:solidFill>
                <a:effectLst/>
                <a:latin typeface="AppdSans"/>
              </a:rPr>
              <a:t>1 What is GIT?</a:t>
            </a:r>
          </a:p>
          <a:p>
            <a:pPr algn="l" fontAlgn="base"/>
            <a:r>
              <a:rPr lang="en-US" sz="2400" dirty="0">
                <a:solidFill>
                  <a:srgbClr val="002060"/>
                </a:solidFill>
                <a:latin typeface="AppdSans"/>
              </a:rPr>
              <a:t>2 What is </a:t>
            </a:r>
            <a:r>
              <a:rPr lang="en-US" sz="2400" dirty="0" err="1">
                <a:solidFill>
                  <a:srgbClr val="002060"/>
                </a:solidFill>
                <a:latin typeface="AppdSans"/>
              </a:rPr>
              <a:t>GitHUB</a:t>
            </a:r>
            <a:r>
              <a:rPr lang="en-US" sz="2400" dirty="0">
                <a:solidFill>
                  <a:srgbClr val="002060"/>
                </a:solidFill>
                <a:latin typeface="AppdSans"/>
              </a:rPr>
              <a:t>?</a:t>
            </a:r>
          </a:p>
          <a:p>
            <a:pPr algn="l" fontAlgn="base"/>
            <a:r>
              <a:rPr lang="en-US" sz="2400" b="0" i="0" dirty="0">
                <a:solidFill>
                  <a:srgbClr val="002060"/>
                </a:solidFill>
                <a:effectLst/>
                <a:latin typeface="AppdSans"/>
              </a:rPr>
              <a:t>3 Is GIT related to GITHUB ?</a:t>
            </a:r>
          </a:p>
          <a:p>
            <a:pPr algn="l" fontAlgn="base"/>
            <a:r>
              <a:rPr lang="en-US" sz="2400" b="0" i="0" dirty="0">
                <a:solidFill>
                  <a:srgbClr val="002060"/>
                </a:solidFill>
                <a:effectLst/>
                <a:latin typeface="AppdSans"/>
              </a:rPr>
              <a:t>4 A simple workflow </a:t>
            </a:r>
          </a:p>
          <a:p>
            <a:pPr algn="l" fontAlgn="base"/>
            <a:endParaRPr lang="en-US" sz="2400" dirty="0">
              <a:solidFill>
                <a:srgbClr val="002060"/>
              </a:solidFill>
              <a:latin typeface="AppdSans"/>
            </a:endParaRPr>
          </a:p>
          <a:p>
            <a:pPr algn="l" fontAlgn="base"/>
            <a:r>
              <a:rPr lang="en-US" sz="2400" b="0" i="0" dirty="0">
                <a:solidFill>
                  <a:srgbClr val="002060"/>
                </a:solidFill>
                <a:effectLst/>
                <a:latin typeface="AppdSans"/>
              </a:rPr>
              <a:t>GIT is a  version control system </a:t>
            </a:r>
          </a:p>
          <a:p>
            <a:pPr algn="l" fontAlgn="base"/>
            <a:r>
              <a:rPr lang="en-US" sz="2400" dirty="0">
                <a:solidFill>
                  <a:srgbClr val="002060"/>
                </a:solidFill>
                <a:latin typeface="AppdSans"/>
              </a:rPr>
              <a:t>1  -</a:t>
            </a:r>
            <a:r>
              <a:rPr lang="en-US" sz="2400" b="0" i="0" dirty="0">
                <a:solidFill>
                  <a:srgbClr val="002060"/>
                </a:solidFill>
                <a:effectLst/>
                <a:latin typeface="AppdSans"/>
              </a:rPr>
              <a:t>to track changes in files/folders </a:t>
            </a:r>
          </a:p>
          <a:p>
            <a:pPr algn="l" fontAlgn="base"/>
            <a:r>
              <a:rPr lang="en-US" sz="2400" dirty="0">
                <a:solidFill>
                  <a:srgbClr val="002060"/>
                </a:solidFill>
                <a:latin typeface="AppdSans"/>
              </a:rPr>
              <a:t> 2 -  to collaborate in teams</a:t>
            </a:r>
            <a:endParaRPr lang="en-US" sz="2400"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a:p>
            <a:pPr algn="l" fontAlgn="base"/>
            <a:endParaRPr lang="en-US" dirty="0">
              <a:solidFill>
                <a:srgbClr val="002060"/>
              </a:solidFill>
              <a:latin typeface="AppdSans"/>
            </a:endParaRPr>
          </a:p>
          <a:p>
            <a:pPr algn="l" fontAlgn="base"/>
            <a:endParaRPr lang="en-US" b="0" i="0" dirty="0">
              <a:solidFill>
                <a:srgbClr val="002060"/>
              </a:solidFill>
              <a:effectLst/>
              <a:latin typeface="AppdSans"/>
            </a:endParaRPr>
          </a:p>
        </p:txBody>
      </p:sp>
    </p:spTree>
    <p:extLst>
      <p:ext uri="{BB962C8B-B14F-4D97-AF65-F5344CB8AC3E}">
        <p14:creationId xmlns="" xmlns:p14="http://schemas.microsoft.com/office/powerpoint/2010/main" val="33759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922B548-0C2F-5187-7F75-FEC1C9B8FAC7}"/>
              </a:ext>
            </a:extLst>
          </p:cNvPr>
          <p:cNvSpPr txBox="1">
            <a:spLocks/>
          </p:cNvSpPr>
          <p:nvPr/>
        </p:nvSpPr>
        <p:spPr>
          <a:xfrm>
            <a:off x="753870" y="451414"/>
            <a:ext cx="10515600" cy="5716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1  Git is Distributed Version Control System</a:t>
            </a:r>
          </a:p>
        </p:txBody>
      </p:sp>
      <p:sp>
        <p:nvSpPr>
          <p:cNvPr id="5" name="TextBox 4">
            <a:extLst>
              <a:ext uri="{FF2B5EF4-FFF2-40B4-BE49-F238E27FC236}">
                <a16:creationId xmlns="" xmlns:a16="http://schemas.microsoft.com/office/drawing/2014/main" id="{06F4728A-49C2-732D-6D4F-ECF696437266}"/>
              </a:ext>
            </a:extLst>
          </p:cNvPr>
          <p:cNvSpPr txBox="1"/>
          <p:nvPr/>
        </p:nvSpPr>
        <p:spPr>
          <a:xfrm>
            <a:off x="753870" y="1173533"/>
            <a:ext cx="8643257" cy="2031325"/>
          </a:xfrm>
          <a:prstGeom prst="rect">
            <a:avLst/>
          </a:prstGeom>
          <a:noFill/>
        </p:spPr>
        <p:txBody>
          <a:bodyPr wrap="square">
            <a:spAutoFit/>
          </a:bodyPr>
          <a:lstStyle/>
          <a:p>
            <a:r>
              <a:rPr lang="en-US" b="1" i="0" dirty="0">
                <a:solidFill>
                  <a:srgbClr val="5F6368"/>
                </a:solidFill>
                <a:effectLst/>
                <a:latin typeface="arial" panose="020B0604020202020204" pitchFamily="34" charset="0"/>
              </a:rPr>
              <a:t>Git</a:t>
            </a:r>
            <a:r>
              <a:rPr lang="en-US" b="0" i="0" dirty="0">
                <a:solidFill>
                  <a:srgbClr val="4D5156"/>
                </a:solidFill>
                <a:effectLst/>
                <a:latin typeface="arial" panose="020B0604020202020204" pitchFamily="34" charset="0"/>
              </a:rPr>
              <a:t> is a free and open source distributed version control system designed to handle everything from small to very large projects with speed and efficiency.</a:t>
            </a:r>
          </a:p>
          <a:p>
            <a:r>
              <a:rPr lang="en-US" dirty="0">
                <a:solidFill>
                  <a:srgbClr val="4D5156"/>
                </a:solidFill>
                <a:latin typeface="arial" panose="020B0604020202020204" pitchFamily="34" charset="0"/>
              </a:rPr>
              <a:t>Git – VCS</a:t>
            </a:r>
          </a:p>
          <a:p>
            <a:r>
              <a:rPr lang="en-US" dirty="0">
                <a:solidFill>
                  <a:srgbClr val="4D5156"/>
                </a:solidFill>
                <a:latin typeface="arial" panose="020B0604020202020204" pitchFamily="34" charset="0"/>
              </a:rPr>
              <a:t>It is version control system : to track changes in files and folders,</a:t>
            </a:r>
          </a:p>
          <a:p>
            <a:r>
              <a:rPr lang="en-US" dirty="0">
                <a:solidFill>
                  <a:srgbClr val="4D5156"/>
                </a:solidFill>
                <a:latin typeface="arial" panose="020B0604020202020204" pitchFamily="34" charset="0"/>
              </a:rPr>
              <a:t>To collaborate in teams</a:t>
            </a:r>
          </a:p>
          <a:p>
            <a:endParaRPr lang="en-US" dirty="0">
              <a:solidFill>
                <a:srgbClr val="4D5156"/>
              </a:solidFill>
              <a:latin typeface="arial" panose="020B0604020202020204" pitchFamily="34" charset="0"/>
            </a:endParaRPr>
          </a:p>
          <a:p>
            <a:endParaRPr lang="en-IN" dirty="0"/>
          </a:p>
        </p:txBody>
      </p:sp>
      <p:sp>
        <p:nvSpPr>
          <p:cNvPr id="6" name="Title 1">
            <a:extLst>
              <a:ext uri="{FF2B5EF4-FFF2-40B4-BE49-F238E27FC236}">
                <a16:creationId xmlns="" xmlns:a16="http://schemas.microsoft.com/office/drawing/2014/main" id="{BAFDC45F-81D8-4382-3A34-C84615B89C08}"/>
              </a:ext>
            </a:extLst>
          </p:cNvPr>
          <p:cNvSpPr txBox="1">
            <a:spLocks/>
          </p:cNvSpPr>
          <p:nvPr/>
        </p:nvSpPr>
        <p:spPr>
          <a:xfrm>
            <a:off x="753869" y="2682341"/>
            <a:ext cx="11353249" cy="746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2  GITHUB  is a website to upload your  Repository online</a:t>
            </a:r>
          </a:p>
        </p:txBody>
      </p:sp>
      <p:pic>
        <p:nvPicPr>
          <p:cNvPr id="9" name="Picture 8">
            <a:extLst>
              <a:ext uri="{FF2B5EF4-FFF2-40B4-BE49-F238E27FC236}">
                <a16:creationId xmlns="" xmlns:a16="http://schemas.microsoft.com/office/drawing/2014/main" id="{8CF2AE17-EF77-AA3F-0C42-2C5EFED12AE5}"/>
              </a:ext>
            </a:extLst>
          </p:cNvPr>
          <p:cNvPicPr>
            <a:picLocks noChangeAspect="1"/>
          </p:cNvPicPr>
          <p:nvPr/>
        </p:nvPicPr>
        <p:blipFill rotWithShape="1">
          <a:blip r:embed="rId3"/>
          <a:srcRect l="15000" t="36440" r="51393" b="29958"/>
          <a:stretch/>
        </p:blipFill>
        <p:spPr>
          <a:xfrm>
            <a:off x="5710591" y="3429000"/>
            <a:ext cx="5727540" cy="3136739"/>
          </a:xfrm>
          <a:prstGeom prst="rect">
            <a:avLst/>
          </a:prstGeom>
        </p:spPr>
      </p:pic>
      <p:sp>
        <p:nvSpPr>
          <p:cNvPr id="11" name="TextBox 10">
            <a:extLst>
              <a:ext uri="{FF2B5EF4-FFF2-40B4-BE49-F238E27FC236}">
                <a16:creationId xmlns="" xmlns:a16="http://schemas.microsoft.com/office/drawing/2014/main" id="{BE171F63-A860-E3A6-FE99-7263028EBF93}"/>
              </a:ext>
            </a:extLst>
          </p:cNvPr>
          <p:cNvSpPr txBox="1"/>
          <p:nvPr/>
        </p:nvSpPr>
        <p:spPr>
          <a:xfrm>
            <a:off x="753869" y="3848472"/>
            <a:ext cx="6094070" cy="1200329"/>
          </a:xfrm>
          <a:prstGeom prst="rect">
            <a:avLst/>
          </a:prstGeom>
          <a:noFill/>
        </p:spPr>
        <p:txBody>
          <a:bodyPr wrap="square">
            <a:spAutoFit/>
          </a:bodyPr>
          <a:lstStyle/>
          <a:p>
            <a:r>
              <a:rPr lang="en-US" dirty="0" err="1">
                <a:solidFill>
                  <a:srgbClr val="4D5156"/>
                </a:solidFill>
                <a:latin typeface="arial" panose="020B0604020202020204" pitchFamily="34" charset="0"/>
              </a:rPr>
              <a:t>Github</a:t>
            </a:r>
            <a:r>
              <a:rPr lang="en-US" dirty="0">
                <a:solidFill>
                  <a:srgbClr val="4D5156"/>
                </a:solidFill>
                <a:latin typeface="arial" panose="020B0604020202020204" pitchFamily="34" charset="0"/>
              </a:rPr>
              <a:t> provides</a:t>
            </a:r>
          </a:p>
          <a:p>
            <a:r>
              <a:rPr lang="en-US" dirty="0">
                <a:solidFill>
                  <a:srgbClr val="4D5156"/>
                </a:solidFill>
                <a:latin typeface="arial" panose="020B0604020202020204" pitchFamily="34" charset="0"/>
              </a:rPr>
              <a:t>1 – backup of your work</a:t>
            </a:r>
          </a:p>
          <a:p>
            <a:r>
              <a:rPr lang="en-US" dirty="0">
                <a:solidFill>
                  <a:srgbClr val="4D5156"/>
                </a:solidFill>
                <a:latin typeface="arial" panose="020B0604020202020204" pitchFamily="34" charset="0"/>
              </a:rPr>
              <a:t>2 – visual interface to your repository</a:t>
            </a:r>
          </a:p>
          <a:p>
            <a:r>
              <a:rPr lang="en-US" dirty="0">
                <a:solidFill>
                  <a:srgbClr val="4D5156"/>
                </a:solidFill>
                <a:latin typeface="arial" panose="020B0604020202020204" pitchFamily="34" charset="0"/>
              </a:rPr>
              <a:t>3 – makes collaboration easier</a:t>
            </a:r>
          </a:p>
        </p:txBody>
      </p:sp>
    </p:spTree>
    <p:extLst>
      <p:ext uri="{BB962C8B-B14F-4D97-AF65-F5344CB8AC3E}">
        <p14:creationId xmlns="" xmlns:p14="http://schemas.microsoft.com/office/powerpoint/2010/main" val="719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B6E6D6-D17C-AEC9-0E32-8F6E3AA17D52}"/>
              </a:ext>
            </a:extLst>
          </p:cNvPr>
          <p:cNvSpPr>
            <a:spLocks noGrp="1"/>
          </p:cNvSpPr>
          <p:nvPr>
            <p:ph type="title"/>
          </p:nvPr>
        </p:nvSpPr>
        <p:spPr/>
        <p:txBody>
          <a:bodyPr/>
          <a:lstStyle/>
          <a:p>
            <a:r>
              <a:rPr lang="en-US" dirty="0"/>
              <a:t>Is Git related to GitHub?</a:t>
            </a:r>
            <a:endParaRPr lang="en-IN" dirty="0"/>
          </a:p>
        </p:txBody>
      </p:sp>
      <p:sp>
        <p:nvSpPr>
          <p:cNvPr id="3" name="TextBox 2">
            <a:extLst>
              <a:ext uri="{FF2B5EF4-FFF2-40B4-BE49-F238E27FC236}">
                <a16:creationId xmlns="" xmlns:a16="http://schemas.microsoft.com/office/drawing/2014/main" id="{DD93437B-FC8F-7BC1-63C0-8321E7591D3E}"/>
              </a:ext>
            </a:extLst>
          </p:cNvPr>
          <p:cNvSpPr txBox="1"/>
          <p:nvPr/>
        </p:nvSpPr>
        <p:spPr>
          <a:xfrm>
            <a:off x="973788" y="1690688"/>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Git != GitHub</a:t>
            </a:r>
          </a:p>
        </p:txBody>
      </p:sp>
      <p:sp>
        <p:nvSpPr>
          <p:cNvPr id="4" name="TextBox 3">
            <a:extLst>
              <a:ext uri="{FF2B5EF4-FFF2-40B4-BE49-F238E27FC236}">
                <a16:creationId xmlns="" xmlns:a16="http://schemas.microsoft.com/office/drawing/2014/main" id="{3F33E1FE-E10C-7893-2059-2AE43FE7238D}"/>
              </a:ext>
            </a:extLst>
          </p:cNvPr>
          <p:cNvSpPr txBox="1"/>
          <p:nvPr/>
        </p:nvSpPr>
        <p:spPr>
          <a:xfrm>
            <a:off x="3358173" y="2182996"/>
            <a:ext cx="6094070" cy="461665"/>
          </a:xfrm>
          <a:prstGeom prst="rect">
            <a:avLst/>
          </a:prstGeom>
          <a:noFill/>
        </p:spPr>
        <p:txBody>
          <a:bodyPr wrap="square">
            <a:spAutoFit/>
          </a:bodyPr>
          <a:lstStyle/>
          <a:p>
            <a:r>
              <a:rPr lang="en-US" sz="2400" dirty="0">
                <a:solidFill>
                  <a:srgbClr val="002060"/>
                </a:solidFill>
                <a:latin typeface="arial" panose="020B0604020202020204" pitchFamily="34" charset="0"/>
              </a:rPr>
              <a:t>Let us see </a:t>
            </a:r>
            <a:r>
              <a:rPr lang="en-US" sz="2400" dirty="0" err="1">
                <a:solidFill>
                  <a:srgbClr val="002060"/>
                </a:solidFill>
                <a:latin typeface="arial" panose="020B0604020202020204" pitchFamily="34" charset="0"/>
              </a:rPr>
              <a:t>WorkFlow</a:t>
            </a:r>
            <a:r>
              <a:rPr lang="en-US" sz="2400" dirty="0">
                <a:solidFill>
                  <a:srgbClr val="002060"/>
                </a:solidFill>
                <a:latin typeface="arial" panose="020B0604020202020204" pitchFamily="34" charset="0"/>
              </a:rPr>
              <a:t> of git .</a:t>
            </a:r>
          </a:p>
        </p:txBody>
      </p:sp>
      <p:pic>
        <p:nvPicPr>
          <p:cNvPr id="6" name="Picture 5">
            <a:extLst>
              <a:ext uri="{FF2B5EF4-FFF2-40B4-BE49-F238E27FC236}">
                <a16:creationId xmlns="" xmlns:a16="http://schemas.microsoft.com/office/drawing/2014/main" id="{0AAC7F37-2E22-B23F-6709-D56E5A5446A4}"/>
              </a:ext>
            </a:extLst>
          </p:cNvPr>
          <p:cNvPicPr>
            <a:picLocks noChangeAspect="1"/>
          </p:cNvPicPr>
          <p:nvPr/>
        </p:nvPicPr>
        <p:blipFill rotWithShape="1">
          <a:blip r:embed="rId2"/>
          <a:srcRect l="11677" t="42194" r="44842" b="38477"/>
          <a:stretch/>
        </p:blipFill>
        <p:spPr>
          <a:xfrm>
            <a:off x="1215343" y="3136969"/>
            <a:ext cx="8518967" cy="2643345"/>
          </a:xfrm>
          <a:prstGeom prst="rect">
            <a:avLst/>
          </a:prstGeom>
        </p:spPr>
      </p:pic>
    </p:spTree>
    <p:extLst>
      <p:ext uri="{BB962C8B-B14F-4D97-AF65-F5344CB8AC3E}">
        <p14:creationId xmlns="" xmlns:p14="http://schemas.microsoft.com/office/powerpoint/2010/main" val="207322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E07430-E43F-5DF5-5EF3-92B753CC53D2}"/>
              </a:ext>
            </a:extLst>
          </p:cNvPr>
          <p:cNvSpPr>
            <a:spLocks noGrp="1"/>
          </p:cNvSpPr>
          <p:nvPr>
            <p:ph type="title"/>
          </p:nvPr>
        </p:nvSpPr>
        <p:spPr/>
        <p:txBody>
          <a:bodyPr/>
          <a:lstStyle/>
          <a:p>
            <a:r>
              <a:rPr lang="en-US" dirty="0"/>
              <a:t>Workflow of working with git:</a:t>
            </a:r>
            <a:endParaRPr lang="en-IN" dirty="0"/>
          </a:p>
        </p:txBody>
      </p:sp>
      <p:pic>
        <p:nvPicPr>
          <p:cNvPr id="4" name="Picture 3">
            <a:extLst>
              <a:ext uri="{FF2B5EF4-FFF2-40B4-BE49-F238E27FC236}">
                <a16:creationId xmlns="" xmlns:a16="http://schemas.microsoft.com/office/drawing/2014/main" id="{5BEFDCF6-3948-D7EF-655D-2BC6DC2B539A}"/>
              </a:ext>
            </a:extLst>
          </p:cNvPr>
          <p:cNvPicPr>
            <a:picLocks noChangeAspect="1"/>
          </p:cNvPicPr>
          <p:nvPr/>
        </p:nvPicPr>
        <p:blipFill>
          <a:blip r:embed="rId2"/>
          <a:stretch>
            <a:fillRect/>
          </a:stretch>
        </p:blipFill>
        <p:spPr>
          <a:xfrm>
            <a:off x="988671" y="3633125"/>
            <a:ext cx="4371975" cy="1466850"/>
          </a:xfrm>
          <a:prstGeom prst="rect">
            <a:avLst/>
          </a:prstGeom>
        </p:spPr>
      </p:pic>
      <p:sp>
        <p:nvSpPr>
          <p:cNvPr id="6" name="TextBox 5">
            <a:extLst>
              <a:ext uri="{FF2B5EF4-FFF2-40B4-BE49-F238E27FC236}">
                <a16:creationId xmlns="" xmlns:a16="http://schemas.microsoft.com/office/drawing/2014/main" id="{A4F836F8-5E4F-8A35-E5B2-D7D1B77F0CB0}"/>
              </a:ext>
            </a:extLst>
          </p:cNvPr>
          <p:cNvSpPr txBox="1"/>
          <p:nvPr/>
        </p:nvSpPr>
        <p:spPr>
          <a:xfrm>
            <a:off x="838200" y="1802237"/>
            <a:ext cx="6094070" cy="1569660"/>
          </a:xfrm>
          <a:prstGeom prst="rect">
            <a:avLst/>
          </a:prstGeom>
          <a:noFill/>
        </p:spPr>
        <p:txBody>
          <a:bodyPr wrap="square">
            <a:spAutoFit/>
          </a:bodyPr>
          <a:lstStyle/>
          <a:p>
            <a:r>
              <a:rPr lang="en-US" sz="2400" dirty="0">
                <a:solidFill>
                  <a:srgbClr val="002060"/>
                </a:solidFill>
                <a:latin typeface="arial" panose="020B0604020202020204" pitchFamily="34" charset="0"/>
              </a:rPr>
              <a:t>1 How to download git on windows</a:t>
            </a:r>
          </a:p>
          <a:p>
            <a:r>
              <a:rPr lang="en-US" sz="2400" dirty="0">
                <a:solidFill>
                  <a:srgbClr val="002060"/>
                </a:solidFill>
                <a:latin typeface="arial" panose="020B0604020202020204" pitchFamily="34" charset="0"/>
              </a:rPr>
              <a:t>2 adding project to git for tracking</a:t>
            </a:r>
          </a:p>
          <a:p>
            <a:r>
              <a:rPr lang="en-US" sz="2400" dirty="0">
                <a:solidFill>
                  <a:srgbClr val="002060"/>
                </a:solidFill>
                <a:latin typeface="arial" panose="020B0604020202020204" pitchFamily="34" charset="0"/>
              </a:rPr>
              <a:t>3 Git commands</a:t>
            </a:r>
          </a:p>
          <a:p>
            <a:r>
              <a:rPr lang="en-US" sz="2400" dirty="0">
                <a:solidFill>
                  <a:srgbClr val="002060"/>
                </a:solidFill>
                <a:latin typeface="arial" panose="020B0604020202020204" pitchFamily="34" charset="0"/>
              </a:rPr>
              <a:t>4 Pushing project to remote repository</a:t>
            </a:r>
          </a:p>
        </p:txBody>
      </p:sp>
      <p:pic>
        <p:nvPicPr>
          <p:cNvPr id="8" name="Picture 7">
            <a:extLst>
              <a:ext uri="{FF2B5EF4-FFF2-40B4-BE49-F238E27FC236}">
                <a16:creationId xmlns="" xmlns:a16="http://schemas.microsoft.com/office/drawing/2014/main" id="{9F3EFC8A-A95B-CE6B-B5E6-71F1D15CC3B1}"/>
              </a:ext>
            </a:extLst>
          </p:cNvPr>
          <p:cNvPicPr>
            <a:picLocks noChangeAspect="1"/>
          </p:cNvPicPr>
          <p:nvPr/>
        </p:nvPicPr>
        <p:blipFill>
          <a:blip r:embed="rId3"/>
          <a:stretch>
            <a:fillRect/>
          </a:stretch>
        </p:blipFill>
        <p:spPr>
          <a:xfrm>
            <a:off x="6174890" y="1587507"/>
            <a:ext cx="7057016" cy="4676775"/>
          </a:xfrm>
          <a:prstGeom prst="rect">
            <a:avLst/>
          </a:prstGeom>
        </p:spPr>
      </p:pic>
    </p:spTree>
    <p:extLst>
      <p:ext uri="{BB962C8B-B14F-4D97-AF65-F5344CB8AC3E}">
        <p14:creationId xmlns="" xmlns:p14="http://schemas.microsoft.com/office/powerpoint/2010/main" val="91028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8A56B-B29A-7AA0-557D-B382357D142B}"/>
              </a:ext>
            </a:extLst>
          </p:cNvPr>
          <p:cNvSpPr>
            <a:spLocks noGrp="1"/>
          </p:cNvSpPr>
          <p:nvPr>
            <p:ph type="title"/>
          </p:nvPr>
        </p:nvSpPr>
        <p:spPr>
          <a:xfrm>
            <a:off x="838200" y="365125"/>
            <a:ext cx="10515600" cy="653447"/>
          </a:xfrm>
        </p:spPr>
        <p:txBody>
          <a:bodyPr>
            <a:normAutofit fontScale="90000"/>
          </a:bodyPr>
          <a:lstStyle/>
          <a:p>
            <a:r>
              <a:rPr lang="en-US" dirty="0"/>
              <a:t>Steps to work on git </a:t>
            </a:r>
            <a:endParaRPr lang="en-IN" dirty="0"/>
          </a:p>
        </p:txBody>
      </p:sp>
      <p:pic>
        <p:nvPicPr>
          <p:cNvPr id="4" name="Picture 3">
            <a:extLst>
              <a:ext uri="{FF2B5EF4-FFF2-40B4-BE49-F238E27FC236}">
                <a16:creationId xmlns="" xmlns:a16="http://schemas.microsoft.com/office/drawing/2014/main" id="{773518C3-F0B2-C07B-F895-3C6F4A71A570}"/>
              </a:ext>
            </a:extLst>
          </p:cNvPr>
          <p:cNvPicPr>
            <a:picLocks noChangeAspect="1"/>
          </p:cNvPicPr>
          <p:nvPr/>
        </p:nvPicPr>
        <p:blipFill>
          <a:blip r:embed="rId3"/>
          <a:stretch>
            <a:fillRect/>
          </a:stretch>
        </p:blipFill>
        <p:spPr>
          <a:xfrm>
            <a:off x="8259069" y="123849"/>
            <a:ext cx="4200525" cy="2163924"/>
          </a:xfrm>
          <a:prstGeom prst="rect">
            <a:avLst/>
          </a:prstGeom>
        </p:spPr>
      </p:pic>
      <p:sp>
        <p:nvSpPr>
          <p:cNvPr id="7" name="TextBox 6">
            <a:extLst>
              <a:ext uri="{FF2B5EF4-FFF2-40B4-BE49-F238E27FC236}">
                <a16:creationId xmlns="" xmlns:a16="http://schemas.microsoft.com/office/drawing/2014/main" id="{68ED917E-D0E7-8F8F-792C-6615AB7F2D25}"/>
              </a:ext>
            </a:extLst>
          </p:cNvPr>
          <p:cNvSpPr txBox="1"/>
          <p:nvPr/>
        </p:nvSpPr>
        <p:spPr>
          <a:xfrm>
            <a:off x="294190" y="1393049"/>
            <a:ext cx="13324991" cy="5724644"/>
          </a:xfrm>
          <a:prstGeom prst="rect">
            <a:avLst/>
          </a:prstGeom>
          <a:noFill/>
        </p:spPr>
        <p:txBody>
          <a:bodyPr wrap="square">
            <a:spAutoFit/>
          </a:bodyPr>
          <a:lstStyle/>
          <a:p>
            <a:r>
              <a:rPr lang="en-US" sz="2400" b="1" dirty="0">
                <a:solidFill>
                  <a:srgbClr val="002060"/>
                </a:solidFill>
              </a:rPr>
              <a:t> create a new repository on the command line</a:t>
            </a:r>
          </a:p>
          <a:p>
            <a:r>
              <a:rPr lang="en-US" sz="2400" b="1" dirty="0">
                <a:solidFill>
                  <a:srgbClr val="002060"/>
                </a:solidFill>
              </a:rPr>
              <a:t>1 from command </a:t>
            </a:r>
            <a:r>
              <a:rPr lang="en-US" sz="2400" b="1" dirty="0" err="1">
                <a:solidFill>
                  <a:srgbClr val="002060"/>
                </a:solidFill>
              </a:rPr>
              <a:t>promp</a:t>
            </a:r>
            <a:r>
              <a:rPr lang="en-US" sz="2400" b="1" dirty="0">
                <a:solidFill>
                  <a:srgbClr val="002060"/>
                </a:solidFill>
              </a:rPr>
              <a:t> </a:t>
            </a:r>
          </a:p>
          <a:p>
            <a:r>
              <a:rPr lang="en-US" sz="2400" b="1" dirty="0">
                <a:solidFill>
                  <a:srgbClr val="002060"/>
                </a:solidFill>
              </a:rPr>
              <a:t>in c:\desktop\ </a:t>
            </a:r>
            <a:r>
              <a:rPr lang="en-US" sz="2400" b="1" dirty="0" err="1">
                <a:solidFill>
                  <a:srgbClr val="002060"/>
                </a:solidFill>
              </a:rPr>
              <a:t>MyProject</a:t>
            </a:r>
            <a:r>
              <a:rPr lang="en-US" sz="2400" b="1" dirty="0">
                <a:solidFill>
                  <a:srgbClr val="002060"/>
                </a:solidFill>
              </a:rPr>
              <a:t> folder \&gt;git </a:t>
            </a:r>
            <a:r>
              <a:rPr lang="en-US" sz="2400" b="1" dirty="0" err="1">
                <a:solidFill>
                  <a:srgbClr val="002060"/>
                </a:solidFill>
              </a:rPr>
              <a:t>init</a:t>
            </a:r>
            <a:endParaRPr lang="en-US" sz="2400" b="1" dirty="0">
              <a:solidFill>
                <a:srgbClr val="002060"/>
              </a:solidFill>
            </a:endParaRPr>
          </a:p>
          <a:p>
            <a:r>
              <a:rPr lang="en-US" sz="2400" b="1" dirty="0">
                <a:solidFill>
                  <a:srgbClr val="002060"/>
                </a:solidFill>
                <a:latin typeface="Lucida Console" panose="020B0609040504020204" pitchFamily="49" charset="0"/>
              </a:rPr>
              <a:t>2 </a:t>
            </a:r>
            <a:r>
              <a:rPr lang="en-IN" sz="2400" dirty="0">
                <a:solidFill>
                  <a:srgbClr val="002060"/>
                </a:solidFill>
                <a:latin typeface="Lucida Console" panose="020B0609040504020204" pitchFamily="49" charset="0"/>
              </a:rPr>
              <a:t>git config --global </a:t>
            </a:r>
            <a:r>
              <a:rPr lang="en-IN" sz="2400" dirty="0" err="1">
                <a:solidFill>
                  <a:srgbClr val="002060"/>
                </a:solidFill>
                <a:latin typeface="Lucida Console" panose="020B0609040504020204" pitchFamily="49" charset="0"/>
              </a:rPr>
              <a:t>user.email</a:t>
            </a:r>
            <a:r>
              <a:rPr lang="en-IN" sz="2400" dirty="0">
                <a:solidFill>
                  <a:srgbClr val="002060"/>
                </a:solidFill>
                <a:latin typeface="Lucida Console" panose="020B0609040504020204" pitchFamily="49" charset="0"/>
              </a:rPr>
              <a:t> "saritalad@synergetics-india.com" </a:t>
            </a:r>
          </a:p>
          <a:p>
            <a:r>
              <a:rPr lang="en-IN" sz="2400" b="1" dirty="0">
                <a:solidFill>
                  <a:srgbClr val="002060"/>
                </a:solidFill>
                <a:latin typeface="Lucida Console" panose="020B0609040504020204" pitchFamily="49" charset="0"/>
              </a:rPr>
              <a:t>3 </a:t>
            </a:r>
            <a:r>
              <a:rPr lang="en-IN" sz="2400" dirty="0">
                <a:solidFill>
                  <a:srgbClr val="002060"/>
                </a:solidFill>
                <a:latin typeface="Lucida Console" panose="020B0609040504020204" pitchFamily="49" charset="0"/>
              </a:rPr>
              <a:t>git config --global user.name "</a:t>
            </a:r>
            <a:r>
              <a:rPr lang="en-IN" sz="2400" dirty="0" err="1">
                <a:solidFill>
                  <a:srgbClr val="002060"/>
                </a:solidFill>
                <a:latin typeface="Lucida Console" panose="020B0609040504020204" pitchFamily="49" charset="0"/>
              </a:rPr>
              <a:t>saritaAtSynergetics</a:t>
            </a:r>
            <a:r>
              <a:rPr lang="en-IN" sz="2400" dirty="0">
                <a:solidFill>
                  <a:prstClr val="black"/>
                </a:solidFill>
                <a:latin typeface="Lucida Console" panose="020B0609040504020204" pitchFamily="49" charset="0"/>
              </a:rPr>
              <a:t>“</a:t>
            </a:r>
          </a:p>
          <a:p>
            <a:endParaRPr lang="en-US" sz="2400" b="1" dirty="0">
              <a:solidFill>
                <a:srgbClr val="002060"/>
              </a:solidFill>
            </a:endParaRPr>
          </a:p>
          <a:p>
            <a:r>
              <a:rPr lang="en-US" sz="2400" b="1" dirty="0">
                <a:solidFill>
                  <a:srgbClr val="002060"/>
                </a:solidFill>
              </a:rPr>
              <a:t>4 git status</a:t>
            </a:r>
          </a:p>
          <a:p>
            <a:r>
              <a:rPr lang="en-US" sz="2400" b="1" dirty="0">
                <a:solidFill>
                  <a:srgbClr val="002060"/>
                </a:solidFill>
              </a:rPr>
              <a:t>5 git Add test1.txt/ git Add .</a:t>
            </a:r>
          </a:p>
          <a:p>
            <a:r>
              <a:rPr lang="en-US" sz="2400" b="1" dirty="0">
                <a:solidFill>
                  <a:srgbClr val="002060"/>
                </a:solidFill>
              </a:rPr>
              <a:t>4 git commit –m “added test1.txt”</a:t>
            </a:r>
          </a:p>
          <a:p>
            <a:r>
              <a:rPr lang="en-US" sz="2400" b="1" dirty="0">
                <a:solidFill>
                  <a:srgbClr val="002060"/>
                </a:solidFill>
              </a:rPr>
              <a:t>5 Adding to remote Repository</a:t>
            </a:r>
          </a:p>
          <a:p>
            <a:r>
              <a:rPr lang="en-IN" b="1" dirty="0">
                <a:solidFill>
                  <a:prstClr val="black"/>
                </a:solidFill>
                <a:latin typeface="Lucida Console" panose="020B0609040504020204" pitchFamily="49" charset="0"/>
              </a:rPr>
              <a:t>  git remote add origin </a:t>
            </a:r>
            <a:r>
              <a:rPr lang="en-IN" b="1" dirty="0">
                <a:solidFill>
                  <a:prstClr val="black"/>
                </a:solidFill>
                <a:latin typeface="Lucida Console" panose="020B0609040504020204" pitchFamily="49" charset="0"/>
                <a:hlinkClick r:id="rId4"/>
              </a:rPr>
              <a:t>https://github.com/saritalad/synergeticsreposistory.git</a:t>
            </a:r>
            <a:endParaRPr lang="en-IN" b="1" dirty="0">
              <a:solidFill>
                <a:prstClr val="black"/>
              </a:solidFill>
              <a:latin typeface="Lucida Console" panose="020B0609040504020204" pitchFamily="49" charset="0"/>
            </a:endParaRPr>
          </a:p>
          <a:p>
            <a:r>
              <a:rPr lang="en-IN" sz="1800" b="1" dirty="0">
                <a:solidFill>
                  <a:prstClr val="black"/>
                </a:solidFill>
                <a:latin typeface="Lucida Console" panose="020B0609040504020204" pitchFamily="49" charset="0"/>
              </a:rPr>
              <a:t>6 git push –u origin master</a:t>
            </a:r>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IN" sz="1800" dirty="0">
              <a:latin typeface="Lucida Console" panose="020B0609040504020204" pitchFamily="49" charset="0"/>
            </a:endParaRPr>
          </a:p>
          <a:p>
            <a:endParaRPr lang="en-US" b="1" dirty="0">
              <a:solidFill>
                <a:srgbClr val="002060"/>
              </a:solidFill>
              <a:latin typeface="Lucida Console" panose="020B0609040504020204" pitchFamily="49" charset="0"/>
            </a:endParaRPr>
          </a:p>
          <a:p>
            <a:endParaRPr lang="en-US" sz="1800" b="1" dirty="0">
              <a:solidFill>
                <a:srgbClr val="002060"/>
              </a:solidFill>
              <a:latin typeface="Lucida Console" panose="020B0609040504020204" pitchFamily="49" charset="0"/>
            </a:endParaRPr>
          </a:p>
        </p:txBody>
      </p:sp>
    </p:spTree>
    <p:extLst>
      <p:ext uri="{BB962C8B-B14F-4D97-AF65-F5344CB8AC3E}">
        <p14:creationId xmlns="" xmlns:p14="http://schemas.microsoft.com/office/powerpoint/2010/main" val="3778024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3346</TotalTime>
  <Words>1157</Words>
  <Application>Microsoft Office PowerPoint</Application>
  <PresentationFormat>Custom</PresentationFormat>
  <Paragraphs>201</Paragraphs>
  <Slides>49</Slides>
  <Notes>12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Git and Git Hub</vt:lpstr>
      <vt:lpstr>What is DevOps?</vt:lpstr>
      <vt:lpstr>Slide 3</vt:lpstr>
      <vt:lpstr>What is Git ?</vt:lpstr>
      <vt:lpstr>Today we will learn</vt:lpstr>
      <vt:lpstr>Slide 6</vt:lpstr>
      <vt:lpstr>Is Git related to GitHub?</vt:lpstr>
      <vt:lpstr>Workflow of working with git:</vt:lpstr>
      <vt:lpstr>Steps to work on git </vt:lpstr>
      <vt:lpstr>Slide 10</vt:lpstr>
      <vt:lpstr>Slide 11</vt:lpstr>
      <vt:lpstr>Slide 12</vt:lpstr>
      <vt:lpstr>Slide 13</vt:lpstr>
      <vt:lpstr>Slide 14</vt:lpstr>
      <vt:lpstr>Slide 15</vt:lpstr>
      <vt:lpstr>Slide 16</vt:lpstr>
      <vt:lpstr>Git merge and got rebase</vt:lpstr>
      <vt:lpstr>Slide 18</vt:lpstr>
      <vt:lpstr>Difference between merge and rebase </vt:lpstr>
      <vt:lpstr>Difference between fetch and pull command</vt:lpstr>
      <vt:lpstr>Slide 21</vt:lpstr>
      <vt:lpstr>Jenkins:</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Jenkins Pipeline</vt:lpstr>
      <vt:lpstr>Slide 37</vt:lpstr>
      <vt:lpstr>Slide 38</vt:lpstr>
      <vt:lpstr>Slide 39</vt:lpstr>
      <vt:lpstr>Slide 40</vt:lpstr>
      <vt:lpstr>Setup Delivery Pipe Line </vt:lpstr>
      <vt:lpstr>Slide 42</vt:lpstr>
      <vt:lpstr>Component to be added in Delivery pipeline </vt:lpstr>
      <vt:lpstr>Slide 44</vt:lpstr>
      <vt:lpstr>Edit Delivery PipeLine:</vt:lpstr>
      <vt:lpstr>Slide 46</vt:lpstr>
      <vt:lpstr>Manage Roles and Users</vt:lpstr>
      <vt:lpstr>Slide 48</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64</cp:revision>
  <dcterms:created xsi:type="dcterms:W3CDTF">2019-03-07T07:10:25Z</dcterms:created>
  <dcterms:modified xsi:type="dcterms:W3CDTF">2024-01-12T07:23:10Z</dcterms:modified>
</cp:coreProperties>
</file>